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9.png" Type="http://schemas.openxmlformats.org/officeDocument/2006/relationships/image"/><Relationship Id="rId11" Target="../media/image230.png" Type="http://schemas.openxmlformats.org/officeDocument/2006/relationships/image"/><Relationship Id="rId12" Target="../media/image223.png" Type="http://schemas.openxmlformats.org/officeDocument/2006/relationships/image"/><Relationship Id="rId13" Target="../media/image231.png" Type="http://schemas.openxmlformats.org/officeDocument/2006/relationships/image"/><Relationship Id="rId14" Target="../media/image232.png" Type="http://schemas.openxmlformats.org/officeDocument/2006/relationships/image"/><Relationship Id="rId15" Target="../media/image233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218.png" Type="http://schemas.openxmlformats.org/officeDocument/2006/relationships/image"/><Relationship Id="rId7" Target="../media/image50.png" Type="http://schemas.openxmlformats.org/officeDocument/2006/relationships/image"/><Relationship Id="rId8" Target="../media/image227.png" Type="http://schemas.openxmlformats.org/officeDocument/2006/relationships/image"/><Relationship Id="rId9" Target="../media/image2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0.png" Type="http://schemas.openxmlformats.org/officeDocument/2006/relationships/image"/><Relationship Id="rId11" Target="../media/image223.png" Type="http://schemas.openxmlformats.org/officeDocument/2006/relationships/image"/><Relationship Id="rId12" Target="../media/image231.png" Type="http://schemas.openxmlformats.org/officeDocument/2006/relationships/image"/><Relationship Id="rId13" Target="../media/image232.png" Type="http://schemas.openxmlformats.org/officeDocument/2006/relationships/image"/><Relationship Id="rId14" Target="../media/image233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218.png" Type="http://schemas.openxmlformats.org/officeDocument/2006/relationships/image"/><Relationship Id="rId7" Target="../media/image50.png" Type="http://schemas.openxmlformats.org/officeDocument/2006/relationships/image"/><Relationship Id="rId8" Target="../media/image234.png" Type="http://schemas.openxmlformats.org/officeDocument/2006/relationships/image"/><Relationship Id="rId9" Target="../media/image2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7.png" Type="http://schemas.openxmlformats.org/officeDocument/2006/relationships/image"/><Relationship Id="rId11" Target="../media/image222.png" Type="http://schemas.openxmlformats.org/officeDocument/2006/relationships/image"/><Relationship Id="rId12" Target="../media/image223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218.png" Type="http://schemas.openxmlformats.org/officeDocument/2006/relationships/image"/><Relationship Id="rId7" Target="../media/image50.png" Type="http://schemas.openxmlformats.org/officeDocument/2006/relationships/image"/><Relationship Id="rId8" Target="../media/image219.png" Type="http://schemas.openxmlformats.org/officeDocument/2006/relationships/image"/><Relationship Id="rId9" Target="../media/image2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8.png" Type="http://schemas.openxmlformats.org/officeDocument/2006/relationships/image"/><Relationship Id="rId11" Target="../media/image50.png" Type="http://schemas.openxmlformats.org/officeDocument/2006/relationships/image"/><Relationship Id="rId12" Target="../media/image241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223.png" Type="http://schemas.openxmlformats.org/officeDocument/2006/relationships/image"/><Relationship Id="rId5" Target="../media/image238.png" Type="http://schemas.openxmlformats.org/officeDocument/2006/relationships/image"/><Relationship Id="rId6" Target="../media/image239.png" Type="http://schemas.openxmlformats.org/officeDocument/2006/relationships/image"/><Relationship Id="rId7" Target="../media/image240.png" Type="http://schemas.openxmlformats.org/officeDocument/2006/relationships/image"/><Relationship Id="rId8" Target="../media/image45.pn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.png" Type="http://schemas.openxmlformats.org/officeDocument/2006/relationships/image"/><Relationship Id="rId11" Target="../media/image241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223.png" Type="http://schemas.openxmlformats.org/officeDocument/2006/relationships/image"/><Relationship Id="rId5" Target="../media/image242.png" Type="http://schemas.openxmlformats.org/officeDocument/2006/relationships/image"/><Relationship Id="rId6" Target="../media/image240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2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11" Target="../media/image51.png" Type="http://schemas.openxmlformats.org/officeDocument/2006/relationships/image"/><Relationship Id="rId12" Target="../media/image244.png" Type="http://schemas.openxmlformats.org/officeDocument/2006/relationships/image"/><Relationship Id="rId13" Target="../media/image245.png" Type="http://schemas.openxmlformats.org/officeDocument/2006/relationships/image"/><Relationship Id="rId14" Target="../media/image246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243.png" Type="http://schemas.openxmlformats.org/officeDocument/2006/relationships/image"/><Relationship Id="rId5" Target="../media/image223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82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11" Target="../media/image51.png" Type="http://schemas.openxmlformats.org/officeDocument/2006/relationships/image"/><Relationship Id="rId12" Target="../media/image247.png" Type="http://schemas.openxmlformats.org/officeDocument/2006/relationships/image"/><Relationship Id="rId13" Target="../media/image248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243.png" Type="http://schemas.openxmlformats.org/officeDocument/2006/relationships/image"/><Relationship Id="rId5" Target="../media/image223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82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11" Target="../media/image51.png" Type="http://schemas.openxmlformats.org/officeDocument/2006/relationships/image"/><Relationship Id="rId12" Target="../media/image250.png" Type="http://schemas.openxmlformats.org/officeDocument/2006/relationships/image"/><Relationship Id="rId13" Target="../media/image251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249.png" Type="http://schemas.openxmlformats.org/officeDocument/2006/relationships/image"/><Relationship Id="rId5" Target="../media/image223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82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7.png" Type="http://schemas.openxmlformats.org/officeDocument/2006/relationships/image"/><Relationship Id="rId11" Target="../media/image254.png" Type="http://schemas.openxmlformats.org/officeDocument/2006/relationships/image"/><Relationship Id="rId12" Target="../media/image240.png" Type="http://schemas.openxmlformats.org/officeDocument/2006/relationships/image"/><Relationship Id="rId13" Target="../media/image223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218.png" Type="http://schemas.openxmlformats.org/officeDocument/2006/relationships/image"/><Relationship Id="rId7" Target="../media/image50.png" Type="http://schemas.openxmlformats.org/officeDocument/2006/relationships/image"/><Relationship Id="rId8" Target="../media/image252.png" Type="http://schemas.openxmlformats.org/officeDocument/2006/relationships/image"/><Relationship Id="rId9" Target="../media/image25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6.png" Type="http://schemas.openxmlformats.org/officeDocument/2006/relationships/image"/><Relationship Id="rId11" Target="../media/image257.png" Type="http://schemas.openxmlformats.org/officeDocument/2006/relationships/image"/><Relationship Id="rId12" Target="../media/image223.png" Type="http://schemas.openxmlformats.org/officeDocument/2006/relationships/image"/><Relationship Id="rId13" Target="../media/image258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218.png" Type="http://schemas.openxmlformats.org/officeDocument/2006/relationships/image"/><Relationship Id="rId7" Target="../media/image50.png" Type="http://schemas.openxmlformats.org/officeDocument/2006/relationships/image"/><Relationship Id="rId8" Target="../media/image252.png" Type="http://schemas.openxmlformats.org/officeDocument/2006/relationships/image"/><Relationship Id="rId9" Target="../media/image25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14" Target="../media/image23.png" Type="http://schemas.openxmlformats.org/officeDocument/2006/relationships/image"/><Relationship Id="rId15" Target="../media/image24.png" Type="http://schemas.openxmlformats.org/officeDocument/2006/relationships/image"/><Relationship Id="rId16" Target="../media/image25.png" Type="http://schemas.openxmlformats.org/officeDocument/2006/relationships/image"/><Relationship Id="rId17" Target="../media/image26.png" Type="http://schemas.openxmlformats.org/officeDocument/2006/relationships/image"/><Relationship Id="rId18" Target="../media/image27.png" Type="http://schemas.openxmlformats.org/officeDocument/2006/relationships/image"/><Relationship Id="rId19" Target="../media/image28.png" Type="http://schemas.openxmlformats.org/officeDocument/2006/relationships/image"/><Relationship Id="rId2" Target="../media/image2.png" Type="http://schemas.openxmlformats.org/officeDocument/2006/relationships/image"/><Relationship Id="rId20" Target="../media/image29.png" Type="http://schemas.openxmlformats.org/officeDocument/2006/relationships/image"/><Relationship Id="rId21" Target="../media/image30.png" Type="http://schemas.openxmlformats.org/officeDocument/2006/relationships/image"/><Relationship Id="rId22" Target="../media/image31.png" Type="http://schemas.openxmlformats.org/officeDocument/2006/relationships/image"/><Relationship Id="rId23" Target="../media/image32.png" Type="http://schemas.openxmlformats.org/officeDocument/2006/relationships/image"/><Relationship Id="rId24" Target="../media/image33.png" Type="http://schemas.openxmlformats.org/officeDocument/2006/relationships/image"/><Relationship Id="rId25" Target="../media/image34.png" Type="http://schemas.openxmlformats.org/officeDocument/2006/relationships/image"/><Relationship Id="rId26" Target="../media/image35.png" Type="http://schemas.openxmlformats.org/officeDocument/2006/relationships/image"/><Relationship Id="rId27" Target="../media/image36.png" Type="http://schemas.openxmlformats.org/officeDocument/2006/relationships/image"/><Relationship Id="rId28" Target="../media/image37.png" Type="http://schemas.openxmlformats.org/officeDocument/2006/relationships/image"/><Relationship Id="rId29" Target="../media/image38.png" Type="http://schemas.openxmlformats.org/officeDocument/2006/relationships/image"/><Relationship Id="rId3" Target="../media/image12.png" Type="http://schemas.openxmlformats.org/officeDocument/2006/relationships/image"/><Relationship Id="rId30" Target="../media/image39.png" Type="http://schemas.openxmlformats.org/officeDocument/2006/relationships/image"/><Relationship Id="rId31" Target="../media/image40.png" Type="http://schemas.openxmlformats.org/officeDocument/2006/relationships/image"/><Relationship Id="rId32" Target="../media/image41.png" Type="http://schemas.openxmlformats.org/officeDocument/2006/relationships/image"/><Relationship Id="rId33" Target="../media/image42.png" Type="http://schemas.openxmlformats.org/officeDocument/2006/relationships/image"/><Relationship Id="rId34" Target="../media/image43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0.png" Type="http://schemas.openxmlformats.org/officeDocument/2006/relationships/image"/><Relationship Id="rId11" Target="../media/image261.png" Type="http://schemas.openxmlformats.org/officeDocument/2006/relationships/image"/><Relationship Id="rId12" Target="../media/image262.png" Type="http://schemas.openxmlformats.org/officeDocument/2006/relationships/image"/><Relationship Id="rId13" Target="../media/image223.png" Type="http://schemas.openxmlformats.org/officeDocument/2006/relationships/image"/><Relationship Id="rId14" Target="../media/image263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218.png" Type="http://schemas.openxmlformats.org/officeDocument/2006/relationships/image"/><Relationship Id="rId7" Target="../media/image50.png" Type="http://schemas.openxmlformats.org/officeDocument/2006/relationships/image"/><Relationship Id="rId8" Target="../media/image252.png" Type="http://schemas.openxmlformats.org/officeDocument/2006/relationships/image"/><Relationship Id="rId9" Target="../media/image25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0.png" Type="http://schemas.openxmlformats.org/officeDocument/2006/relationships/image"/><Relationship Id="rId11" Target="../media/image265.png" Type="http://schemas.openxmlformats.org/officeDocument/2006/relationships/image"/><Relationship Id="rId12" Target="../media/image266.png" Type="http://schemas.openxmlformats.org/officeDocument/2006/relationships/image"/><Relationship Id="rId13" Target="../media/image223.png" Type="http://schemas.openxmlformats.org/officeDocument/2006/relationships/image"/><Relationship Id="rId14" Target="../media/image267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218.png" Type="http://schemas.openxmlformats.org/officeDocument/2006/relationships/image"/><Relationship Id="rId7" Target="../media/image50.png" Type="http://schemas.openxmlformats.org/officeDocument/2006/relationships/image"/><Relationship Id="rId8" Target="../media/image252.png" Type="http://schemas.openxmlformats.org/officeDocument/2006/relationships/image"/><Relationship Id="rId9" Target="../media/image26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0.png" Type="http://schemas.openxmlformats.org/officeDocument/2006/relationships/image"/><Relationship Id="rId11" Target="../media/image269.png" Type="http://schemas.openxmlformats.org/officeDocument/2006/relationships/image"/><Relationship Id="rId12" Target="../media/image266.png" Type="http://schemas.openxmlformats.org/officeDocument/2006/relationships/image"/><Relationship Id="rId13" Target="../media/image223.png" Type="http://schemas.openxmlformats.org/officeDocument/2006/relationships/image"/><Relationship Id="rId14" Target="../media/image270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218.png" Type="http://schemas.openxmlformats.org/officeDocument/2006/relationships/image"/><Relationship Id="rId7" Target="../media/image50.png" Type="http://schemas.openxmlformats.org/officeDocument/2006/relationships/image"/><Relationship Id="rId8" Target="../media/image252.png" Type="http://schemas.openxmlformats.org/officeDocument/2006/relationships/image"/><Relationship Id="rId9" Target="../media/image26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0.png" Type="http://schemas.openxmlformats.org/officeDocument/2006/relationships/image"/><Relationship Id="rId11" Target="../media/image272.png" Type="http://schemas.openxmlformats.org/officeDocument/2006/relationships/image"/><Relationship Id="rId12" Target="../media/image223.png" Type="http://schemas.openxmlformats.org/officeDocument/2006/relationships/image"/><Relationship Id="rId13" Target="../media/image273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218.png" Type="http://schemas.openxmlformats.org/officeDocument/2006/relationships/image"/><Relationship Id="rId7" Target="../media/image50.png" Type="http://schemas.openxmlformats.org/officeDocument/2006/relationships/image"/><Relationship Id="rId8" Target="../media/image252.png" Type="http://schemas.openxmlformats.org/officeDocument/2006/relationships/image"/><Relationship Id="rId9" Target="../media/image27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7.png" Type="http://schemas.openxmlformats.org/officeDocument/2006/relationships/image"/><Relationship Id="rId11" Target="../media/image278.png" Type="http://schemas.openxmlformats.org/officeDocument/2006/relationships/image"/><Relationship Id="rId12" Target="../media/image279.png" Type="http://schemas.openxmlformats.org/officeDocument/2006/relationships/image"/><Relationship Id="rId13" Target="../media/image280.png" Type="http://schemas.openxmlformats.org/officeDocument/2006/relationships/image"/><Relationship Id="rId14" Target="../media/image281.png" Type="http://schemas.openxmlformats.org/officeDocument/2006/relationships/image"/><Relationship Id="rId15" Target="../media/image282.png" Type="http://schemas.openxmlformats.org/officeDocument/2006/relationships/image"/><Relationship Id="rId16" Target="../media/image283.png" Type="http://schemas.openxmlformats.org/officeDocument/2006/relationships/image"/><Relationship Id="rId17" Target="../media/image284.png" Type="http://schemas.openxmlformats.org/officeDocument/2006/relationships/image"/><Relationship Id="rId18" Target="../media/image285.png" Type="http://schemas.openxmlformats.org/officeDocument/2006/relationships/image"/><Relationship Id="rId19" Target="../media/image286.png" Type="http://schemas.openxmlformats.org/officeDocument/2006/relationships/image"/><Relationship Id="rId2" Target="../media/image12.png" Type="http://schemas.openxmlformats.org/officeDocument/2006/relationships/image"/><Relationship Id="rId20" Target="../media/image287.png" Type="http://schemas.openxmlformats.org/officeDocument/2006/relationships/image"/><Relationship Id="rId21" Target="../media/image288.png" Type="http://schemas.openxmlformats.org/officeDocument/2006/relationships/image"/><Relationship Id="rId22" Target="../media/image289.png" Type="http://schemas.openxmlformats.org/officeDocument/2006/relationships/image"/><Relationship Id="rId23" Target="../media/image290.png" Type="http://schemas.openxmlformats.org/officeDocument/2006/relationships/image"/><Relationship Id="rId24" Target="../media/image291.png" Type="http://schemas.openxmlformats.org/officeDocument/2006/relationships/image"/><Relationship Id="rId3" Target="../media/image2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274.png" Type="http://schemas.openxmlformats.org/officeDocument/2006/relationships/image"/><Relationship Id="rId7" Target="../media/image50.png" Type="http://schemas.openxmlformats.org/officeDocument/2006/relationships/image"/><Relationship Id="rId8" Target="../media/image275.png" Type="http://schemas.openxmlformats.org/officeDocument/2006/relationships/image"/><Relationship Id="rId9" Target="../media/image27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3.png" Type="http://schemas.openxmlformats.org/officeDocument/2006/relationships/image"/><Relationship Id="rId11" Target="../media/image294.png" Type="http://schemas.openxmlformats.org/officeDocument/2006/relationships/image"/><Relationship Id="rId12" Target="../media/image276.png" Type="http://schemas.openxmlformats.org/officeDocument/2006/relationships/image"/><Relationship Id="rId13" Target="../media/image295.png" Type="http://schemas.openxmlformats.org/officeDocument/2006/relationships/image"/><Relationship Id="rId14" Target="../media/image296.png" Type="http://schemas.openxmlformats.org/officeDocument/2006/relationships/image"/><Relationship Id="rId15" Target="../media/image297.png" Type="http://schemas.openxmlformats.org/officeDocument/2006/relationships/image"/><Relationship Id="rId16" Target="../media/image298.png" Type="http://schemas.openxmlformats.org/officeDocument/2006/relationships/image"/><Relationship Id="rId17" Target="../media/image299.png" Type="http://schemas.openxmlformats.org/officeDocument/2006/relationships/image"/><Relationship Id="rId18" Target="../media/image300.png" Type="http://schemas.openxmlformats.org/officeDocument/2006/relationships/image"/><Relationship Id="rId19" Target="../media/image301.png" Type="http://schemas.openxmlformats.org/officeDocument/2006/relationships/image"/><Relationship Id="rId2" Target="../media/image2.png" Type="http://schemas.openxmlformats.org/officeDocument/2006/relationships/image"/><Relationship Id="rId20" Target="../media/image302.png" Type="http://schemas.openxmlformats.org/officeDocument/2006/relationships/image"/><Relationship Id="rId21" Target="../media/image223.png" Type="http://schemas.openxmlformats.org/officeDocument/2006/relationships/image"/><Relationship Id="rId22" Target="../media/image303.png" Type="http://schemas.openxmlformats.org/officeDocument/2006/relationships/image"/><Relationship Id="rId3" Target="../media/image12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218.png" Type="http://schemas.openxmlformats.org/officeDocument/2006/relationships/image"/><Relationship Id="rId7" Target="../media/image50.png" Type="http://schemas.openxmlformats.org/officeDocument/2006/relationships/image"/><Relationship Id="rId8" Target="../media/image252.png" Type="http://schemas.openxmlformats.org/officeDocument/2006/relationships/image"/><Relationship Id="rId9" Target="../media/image29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11" Target="../media/image51.png" Type="http://schemas.openxmlformats.org/officeDocument/2006/relationships/image"/><Relationship Id="rId12" Target="../media/image305.png" Type="http://schemas.openxmlformats.org/officeDocument/2006/relationships/image"/><Relationship Id="rId13" Target="../media/image306.png" Type="http://schemas.openxmlformats.org/officeDocument/2006/relationships/image"/><Relationship Id="rId14" Target="../media/image307.png" Type="http://schemas.openxmlformats.org/officeDocument/2006/relationships/image"/><Relationship Id="rId15" Target="../media/image308.png" Type="http://schemas.openxmlformats.org/officeDocument/2006/relationships/image"/><Relationship Id="rId16" Target="../media/image309.png" Type="http://schemas.openxmlformats.org/officeDocument/2006/relationships/image"/><Relationship Id="rId17" Target="../media/image310.png" Type="http://schemas.openxmlformats.org/officeDocument/2006/relationships/image"/><Relationship Id="rId18" Target="../media/image311.png" Type="http://schemas.openxmlformats.org/officeDocument/2006/relationships/image"/><Relationship Id="rId19" Target="../media/image312.png" Type="http://schemas.openxmlformats.org/officeDocument/2006/relationships/image"/><Relationship Id="rId2" Target="../media/image12.png" Type="http://schemas.openxmlformats.org/officeDocument/2006/relationships/image"/><Relationship Id="rId20" Target="../media/image313.png" Type="http://schemas.openxmlformats.org/officeDocument/2006/relationships/image"/><Relationship Id="rId21" Target="../media/image314.png" Type="http://schemas.openxmlformats.org/officeDocument/2006/relationships/image"/><Relationship Id="rId22" Target="../media/image315.png" Type="http://schemas.openxmlformats.org/officeDocument/2006/relationships/image"/><Relationship Id="rId23" Target="../media/image316.png" Type="http://schemas.openxmlformats.org/officeDocument/2006/relationships/image"/><Relationship Id="rId24" Target="../media/image317.png" Type="http://schemas.openxmlformats.org/officeDocument/2006/relationships/image"/><Relationship Id="rId25" Target="../media/image318.png" Type="http://schemas.openxmlformats.org/officeDocument/2006/relationships/image"/><Relationship Id="rId26" Target="../media/image319.png" Type="http://schemas.openxmlformats.org/officeDocument/2006/relationships/image"/><Relationship Id="rId27" Target="../media/image320.png" Type="http://schemas.openxmlformats.org/officeDocument/2006/relationships/image"/><Relationship Id="rId28" Target="../media/image321.png" Type="http://schemas.openxmlformats.org/officeDocument/2006/relationships/image"/><Relationship Id="rId29" Target="../media/image322.png" Type="http://schemas.openxmlformats.org/officeDocument/2006/relationships/image"/><Relationship Id="rId3" Target="../media/image2.png" Type="http://schemas.openxmlformats.org/officeDocument/2006/relationships/image"/><Relationship Id="rId30" Target="../media/image323.png" Type="http://schemas.openxmlformats.org/officeDocument/2006/relationships/image"/><Relationship Id="rId4" Target="../media/image304.png" Type="http://schemas.openxmlformats.org/officeDocument/2006/relationships/image"/><Relationship Id="rId5" Target="../media/image223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82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11" Target="../media/image51.png" Type="http://schemas.openxmlformats.org/officeDocument/2006/relationships/image"/><Relationship Id="rId12" Target="../media/image324.png" Type="http://schemas.openxmlformats.org/officeDocument/2006/relationships/image"/><Relationship Id="rId13" Target="../media/image325.png" Type="http://schemas.openxmlformats.org/officeDocument/2006/relationships/image"/><Relationship Id="rId14" Target="../media/image326.png" Type="http://schemas.openxmlformats.org/officeDocument/2006/relationships/image"/><Relationship Id="rId15" Target="../media/image310.png" Type="http://schemas.openxmlformats.org/officeDocument/2006/relationships/image"/><Relationship Id="rId16" Target="../media/image311.png" Type="http://schemas.openxmlformats.org/officeDocument/2006/relationships/image"/><Relationship Id="rId17" Target="../media/image327.png" Type="http://schemas.openxmlformats.org/officeDocument/2006/relationships/image"/><Relationship Id="rId18" Target="../media/image313.png" Type="http://schemas.openxmlformats.org/officeDocument/2006/relationships/image"/><Relationship Id="rId19" Target="../media/image328.png" Type="http://schemas.openxmlformats.org/officeDocument/2006/relationships/image"/><Relationship Id="rId2" Target="../media/image12.png" Type="http://schemas.openxmlformats.org/officeDocument/2006/relationships/image"/><Relationship Id="rId20" Target="../media/image329.png" Type="http://schemas.openxmlformats.org/officeDocument/2006/relationships/image"/><Relationship Id="rId21" Target="../media/image330.png" Type="http://schemas.openxmlformats.org/officeDocument/2006/relationships/image"/><Relationship Id="rId22" Target="../media/image331.png" Type="http://schemas.openxmlformats.org/officeDocument/2006/relationships/image"/><Relationship Id="rId23" Target="../media/image332.png" Type="http://schemas.openxmlformats.org/officeDocument/2006/relationships/image"/><Relationship Id="rId24" Target="../media/image333.png" Type="http://schemas.openxmlformats.org/officeDocument/2006/relationships/image"/><Relationship Id="rId25" Target="../media/image334.png" Type="http://schemas.openxmlformats.org/officeDocument/2006/relationships/image"/><Relationship Id="rId26" Target="../media/image335.png" Type="http://schemas.openxmlformats.org/officeDocument/2006/relationships/image"/><Relationship Id="rId27" Target="../media/image336.png" Type="http://schemas.openxmlformats.org/officeDocument/2006/relationships/image"/><Relationship Id="rId28" Target="../media/image337.png" Type="http://schemas.openxmlformats.org/officeDocument/2006/relationships/image"/><Relationship Id="rId29" Target="../media/image338.png" Type="http://schemas.openxmlformats.org/officeDocument/2006/relationships/image"/><Relationship Id="rId3" Target="../media/image2.png" Type="http://schemas.openxmlformats.org/officeDocument/2006/relationships/image"/><Relationship Id="rId30" Target="../media/image339.png" Type="http://schemas.openxmlformats.org/officeDocument/2006/relationships/image"/><Relationship Id="rId31" Target="../media/image340.png" Type="http://schemas.openxmlformats.org/officeDocument/2006/relationships/image"/><Relationship Id="rId32" Target="../media/image341.png" Type="http://schemas.openxmlformats.org/officeDocument/2006/relationships/image"/><Relationship Id="rId33" Target="../media/image342.png" Type="http://schemas.openxmlformats.org/officeDocument/2006/relationships/image"/><Relationship Id="rId34" Target="../media/image343.png" Type="http://schemas.openxmlformats.org/officeDocument/2006/relationships/image"/><Relationship Id="rId35" Target="../media/image344.png" Type="http://schemas.openxmlformats.org/officeDocument/2006/relationships/image"/><Relationship Id="rId36" Target="../media/image345.png" Type="http://schemas.openxmlformats.org/officeDocument/2006/relationships/image"/><Relationship Id="rId37" Target="../media/image346.png" Type="http://schemas.openxmlformats.org/officeDocument/2006/relationships/image"/><Relationship Id="rId38" Target="../media/image347.png" Type="http://schemas.openxmlformats.org/officeDocument/2006/relationships/image"/><Relationship Id="rId39" Target="../media/image348.png" Type="http://schemas.openxmlformats.org/officeDocument/2006/relationships/image"/><Relationship Id="rId4" Target="../media/image304.png" Type="http://schemas.openxmlformats.org/officeDocument/2006/relationships/image"/><Relationship Id="rId40" Target="../media/image349.png" Type="http://schemas.openxmlformats.org/officeDocument/2006/relationships/image"/><Relationship Id="rId41" Target="../media/image350.png" Type="http://schemas.openxmlformats.org/officeDocument/2006/relationships/image"/><Relationship Id="rId5" Target="../media/image223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82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11" Target="../media/image51.png" Type="http://schemas.openxmlformats.org/officeDocument/2006/relationships/image"/><Relationship Id="rId12" Target="../media/image351.png" Type="http://schemas.openxmlformats.org/officeDocument/2006/relationships/image"/><Relationship Id="rId13" Target="../media/image306.png" Type="http://schemas.openxmlformats.org/officeDocument/2006/relationships/image"/><Relationship Id="rId14" Target="../media/image307.png" Type="http://schemas.openxmlformats.org/officeDocument/2006/relationships/image"/><Relationship Id="rId15" Target="../media/image352.png" Type="http://schemas.openxmlformats.org/officeDocument/2006/relationships/image"/><Relationship Id="rId16" Target="../media/image309.png" Type="http://schemas.openxmlformats.org/officeDocument/2006/relationships/image"/><Relationship Id="rId17" Target="../media/image310.png" Type="http://schemas.openxmlformats.org/officeDocument/2006/relationships/image"/><Relationship Id="rId18" Target="../media/image311.png" Type="http://schemas.openxmlformats.org/officeDocument/2006/relationships/image"/><Relationship Id="rId19" Target="../media/image313.png" Type="http://schemas.openxmlformats.org/officeDocument/2006/relationships/image"/><Relationship Id="rId2" Target="../media/image12.png" Type="http://schemas.openxmlformats.org/officeDocument/2006/relationships/image"/><Relationship Id="rId20" Target="../media/image314.png" Type="http://schemas.openxmlformats.org/officeDocument/2006/relationships/image"/><Relationship Id="rId21" Target="../media/image353.png" Type="http://schemas.openxmlformats.org/officeDocument/2006/relationships/image"/><Relationship Id="rId22" Target="../media/image354.png" Type="http://schemas.openxmlformats.org/officeDocument/2006/relationships/image"/><Relationship Id="rId23" Target="../media/image322.png" Type="http://schemas.openxmlformats.org/officeDocument/2006/relationships/image"/><Relationship Id="rId24" Target="../media/image355.png" Type="http://schemas.openxmlformats.org/officeDocument/2006/relationships/image"/><Relationship Id="rId3" Target="../media/image2.png" Type="http://schemas.openxmlformats.org/officeDocument/2006/relationships/image"/><Relationship Id="rId4" Target="../media/image304.png" Type="http://schemas.openxmlformats.org/officeDocument/2006/relationships/image"/><Relationship Id="rId5" Target="../media/image223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82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2.png" Type="http://schemas.openxmlformats.org/officeDocument/2006/relationships/image"/><Relationship Id="rId11" Target="../media/image363.png" Type="http://schemas.openxmlformats.org/officeDocument/2006/relationships/image"/><Relationship Id="rId12" Target="../media/image364.png" Type="http://schemas.openxmlformats.org/officeDocument/2006/relationships/image"/><Relationship Id="rId13" Target="../media/image365.png" Type="http://schemas.openxmlformats.org/officeDocument/2006/relationships/image"/><Relationship Id="rId14" Target="../media/image366.png" Type="http://schemas.openxmlformats.org/officeDocument/2006/relationships/image"/><Relationship Id="rId15" Target="../media/image367.png" Type="http://schemas.openxmlformats.org/officeDocument/2006/relationships/image"/><Relationship Id="rId16" Target="../media/image368.png" Type="http://schemas.openxmlformats.org/officeDocument/2006/relationships/image"/><Relationship Id="rId17" Target="../media/image369.png" Type="http://schemas.openxmlformats.org/officeDocument/2006/relationships/image"/><Relationship Id="rId18" Target="../media/image223.png" Type="http://schemas.openxmlformats.org/officeDocument/2006/relationships/image"/><Relationship Id="rId19" Target="../media/image45.png" Type="http://schemas.openxmlformats.org/officeDocument/2006/relationships/image"/><Relationship Id="rId2" Target="../media/image2.png" Type="http://schemas.openxmlformats.org/officeDocument/2006/relationships/image"/><Relationship Id="rId20" Target="../media/image46.png" Type="http://schemas.openxmlformats.org/officeDocument/2006/relationships/image"/><Relationship Id="rId21" Target="../media/image218.png" Type="http://schemas.openxmlformats.org/officeDocument/2006/relationships/image"/><Relationship Id="rId22" Target="../media/image50.png" Type="http://schemas.openxmlformats.org/officeDocument/2006/relationships/image"/><Relationship Id="rId23" Target="../media/image252.png" Type="http://schemas.openxmlformats.org/officeDocument/2006/relationships/image"/><Relationship Id="rId24" Target="../media/image370.png" Type="http://schemas.openxmlformats.org/officeDocument/2006/relationships/image"/><Relationship Id="rId3" Target="../media/image12.png" Type="http://schemas.openxmlformats.org/officeDocument/2006/relationships/image"/><Relationship Id="rId4" Target="../media/image356.png" Type="http://schemas.openxmlformats.org/officeDocument/2006/relationships/image"/><Relationship Id="rId5" Target="../media/image357.png" Type="http://schemas.openxmlformats.org/officeDocument/2006/relationships/image"/><Relationship Id="rId6" Target="../media/image358.png" Type="http://schemas.openxmlformats.org/officeDocument/2006/relationships/image"/><Relationship Id="rId7" Target="../media/image359.png" Type="http://schemas.openxmlformats.org/officeDocument/2006/relationships/image"/><Relationship Id="rId8" Target="../media/image360.png" Type="http://schemas.openxmlformats.org/officeDocument/2006/relationships/image"/><Relationship Id="rId9" Target="../media/image36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12.png" Type="http://schemas.openxmlformats.org/officeDocument/2006/relationships/image"/><Relationship Id="rId12" Target="../media/image52.png" Type="http://schemas.openxmlformats.org/officeDocument/2006/relationships/image"/><Relationship Id="rId13" Target="../media/image53.png" Type="http://schemas.openxmlformats.org/officeDocument/2006/relationships/image"/><Relationship Id="rId14" Target="../media/image54.png" Type="http://schemas.openxmlformats.org/officeDocument/2006/relationships/image"/><Relationship Id="rId15" Target="../media/image55.png" Type="http://schemas.openxmlformats.org/officeDocument/2006/relationships/image"/><Relationship Id="rId16" Target="../media/image56.png" Type="http://schemas.openxmlformats.org/officeDocument/2006/relationships/image"/><Relationship Id="rId17" Target="../media/image57.png" Type="http://schemas.openxmlformats.org/officeDocument/2006/relationships/image"/><Relationship Id="rId18" Target="../media/image58.png" Type="http://schemas.openxmlformats.org/officeDocument/2006/relationships/image"/><Relationship Id="rId19" Target="../media/image59.png" Type="http://schemas.openxmlformats.org/officeDocument/2006/relationships/image"/><Relationship Id="rId2" Target="../media/image44.png" Type="http://schemas.openxmlformats.org/officeDocument/2006/relationships/image"/><Relationship Id="rId20" Target="../media/image60.png" Type="http://schemas.openxmlformats.org/officeDocument/2006/relationships/image"/><Relationship Id="rId21" Target="../media/image61.png" Type="http://schemas.openxmlformats.org/officeDocument/2006/relationships/image"/><Relationship Id="rId22" Target="../media/image62.png" Type="http://schemas.openxmlformats.org/officeDocument/2006/relationships/image"/><Relationship Id="rId23" Target="../media/image63.png" Type="http://schemas.openxmlformats.org/officeDocument/2006/relationships/image"/><Relationship Id="rId24" Target="../media/image64.png" Type="http://schemas.openxmlformats.org/officeDocument/2006/relationships/image"/><Relationship Id="rId25" Target="../media/image65.png" Type="http://schemas.openxmlformats.org/officeDocument/2006/relationships/image"/><Relationship Id="rId26" Target="../media/image66.png" Type="http://schemas.openxmlformats.org/officeDocument/2006/relationships/image"/><Relationship Id="rId27" Target="../media/image67.png" Type="http://schemas.openxmlformats.org/officeDocument/2006/relationships/image"/><Relationship Id="rId28" Target="../media/image68.png" Type="http://schemas.openxmlformats.org/officeDocument/2006/relationships/image"/><Relationship Id="rId29" Target="../media/image69.png" Type="http://schemas.openxmlformats.org/officeDocument/2006/relationships/image"/><Relationship Id="rId3" Target="../media/image45.png" Type="http://schemas.openxmlformats.org/officeDocument/2006/relationships/image"/><Relationship Id="rId30" Target="../media/image70.png" Type="http://schemas.openxmlformats.org/officeDocument/2006/relationships/image"/><Relationship Id="rId31" Target="../media/image71.png" Type="http://schemas.openxmlformats.org/officeDocument/2006/relationships/image"/><Relationship Id="rId32" Target="../media/image72.png" Type="http://schemas.openxmlformats.org/officeDocument/2006/relationships/image"/><Relationship Id="rId33" Target="../media/image73.png" Type="http://schemas.openxmlformats.org/officeDocument/2006/relationships/image"/><Relationship Id="rId34" Target="../media/image74.png" Type="http://schemas.openxmlformats.org/officeDocument/2006/relationships/image"/><Relationship Id="rId35" Target="../media/image75.png" Type="http://schemas.openxmlformats.org/officeDocument/2006/relationships/image"/><Relationship Id="rId36" Target="../media/image76.png" Type="http://schemas.openxmlformats.org/officeDocument/2006/relationships/image"/><Relationship Id="rId37" Target="../media/image77.png" Type="http://schemas.openxmlformats.org/officeDocument/2006/relationships/image"/><Relationship Id="rId38" Target="../media/image78.png" Type="http://schemas.openxmlformats.org/officeDocument/2006/relationships/image"/><Relationship Id="rId39" Target="../media/image79.png" Type="http://schemas.openxmlformats.org/officeDocument/2006/relationships/image"/><Relationship Id="rId4" Target="../media/image46.png" Type="http://schemas.openxmlformats.org/officeDocument/2006/relationships/image"/><Relationship Id="rId40" Target="../media/image80.png" Type="http://schemas.openxmlformats.org/officeDocument/2006/relationships/image"/><Relationship Id="rId5" Target="../media/image2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2.png" Type="http://schemas.openxmlformats.org/officeDocument/2006/relationships/image"/><Relationship Id="rId11" Target="../media/image373.png" Type="http://schemas.openxmlformats.org/officeDocument/2006/relationships/image"/><Relationship Id="rId12" Target="../media/image374.png" Type="http://schemas.openxmlformats.org/officeDocument/2006/relationships/image"/><Relationship Id="rId13" Target="../media/image375.png" Type="http://schemas.openxmlformats.org/officeDocument/2006/relationships/image"/><Relationship Id="rId14" Target="../media/image376.png" Type="http://schemas.openxmlformats.org/officeDocument/2006/relationships/image"/><Relationship Id="rId15" Target="../media/image377.png" Type="http://schemas.openxmlformats.org/officeDocument/2006/relationships/image"/><Relationship Id="rId16" Target="../media/image378.png" Type="http://schemas.openxmlformats.org/officeDocument/2006/relationships/image"/><Relationship Id="rId17" Target="../media/image379.png" Type="http://schemas.openxmlformats.org/officeDocument/2006/relationships/image"/><Relationship Id="rId18" Target="../media/image380.png" Type="http://schemas.openxmlformats.org/officeDocument/2006/relationships/image"/><Relationship Id="rId19" Target="../media/image381.png" Type="http://schemas.openxmlformats.org/officeDocument/2006/relationships/image"/><Relationship Id="rId2" Target="../media/image2.png" Type="http://schemas.openxmlformats.org/officeDocument/2006/relationships/image"/><Relationship Id="rId20" Target="../media/image382.png" Type="http://schemas.openxmlformats.org/officeDocument/2006/relationships/image"/><Relationship Id="rId21" Target="../media/image223.png" Type="http://schemas.openxmlformats.org/officeDocument/2006/relationships/image"/><Relationship Id="rId22" Target="../media/image383.png" Type="http://schemas.openxmlformats.org/officeDocument/2006/relationships/image"/><Relationship Id="rId23" Target="../media/image384.png" Type="http://schemas.openxmlformats.org/officeDocument/2006/relationships/image"/><Relationship Id="rId24" Target="../media/image385.png" Type="http://schemas.openxmlformats.org/officeDocument/2006/relationships/image"/><Relationship Id="rId25" Target="../media/image386.png" Type="http://schemas.openxmlformats.org/officeDocument/2006/relationships/image"/><Relationship Id="rId26" Target="../media/image387.png" Type="http://schemas.openxmlformats.org/officeDocument/2006/relationships/image"/><Relationship Id="rId27" Target="../media/image388.png" Type="http://schemas.openxmlformats.org/officeDocument/2006/relationships/image"/><Relationship Id="rId28" Target="../media/image389.png" Type="http://schemas.openxmlformats.org/officeDocument/2006/relationships/image"/><Relationship Id="rId29" Target="../media/image390.png" Type="http://schemas.openxmlformats.org/officeDocument/2006/relationships/image"/><Relationship Id="rId3" Target="../media/image12.png" Type="http://schemas.openxmlformats.org/officeDocument/2006/relationships/image"/><Relationship Id="rId30" Target="../media/image391.png" Type="http://schemas.openxmlformats.org/officeDocument/2006/relationships/image"/><Relationship Id="rId31" Target="../media/image392.png" Type="http://schemas.openxmlformats.org/officeDocument/2006/relationships/image"/><Relationship Id="rId32" Target="../media/image393.png" Type="http://schemas.openxmlformats.org/officeDocument/2006/relationships/image"/><Relationship Id="rId33" Target="../media/image394.png" Type="http://schemas.openxmlformats.org/officeDocument/2006/relationships/image"/><Relationship Id="rId34" Target="../media/image395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218.png" Type="http://schemas.openxmlformats.org/officeDocument/2006/relationships/image"/><Relationship Id="rId7" Target="../media/image50.png" Type="http://schemas.openxmlformats.org/officeDocument/2006/relationships/image"/><Relationship Id="rId8" Target="../media/image252.png" Type="http://schemas.openxmlformats.org/officeDocument/2006/relationships/image"/><Relationship Id="rId9" Target="../media/image37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7.png" Type="http://schemas.openxmlformats.org/officeDocument/2006/relationships/image"/><Relationship Id="rId11" Target="../media/image398.png" Type="http://schemas.openxmlformats.org/officeDocument/2006/relationships/image"/><Relationship Id="rId12" Target="../media/image399.png" Type="http://schemas.openxmlformats.org/officeDocument/2006/relationships/image"/><Relationship Id="rId13" Target="../media/image400.png" Type="http://schemas.openxmlformats.org/officeDocument/2006/relationships/image"/><Relationship Id="rId14" Target="../media/image401.png" Type="http://schemas.openxmlformats.org/officeDocument/2006/relationships/image"/><Relationship Id="rId15" Target="../media/image402.png" Type="http://schemas.openxmlformats.org/officeDocument/2006/relationships/image"/><Relationship Id="rId16" Target="../media/image403.png" Type="http://schemas.openxmlformats.org/officeDocument/2006/relationships/image"/><Relationship Id="rId17" Target="../media/image404.png" Type="http://schemas.openxmlformats.org/officeDocument/2006/relationships/image"/><Relationship Id="rId18" Target="../media/image405.png" Type="http://schemas.openxmlformats.org/officeDocument/2006/relationships/image"/><Relationship Id="rId19" Target="../media/image406.png" Type="http://schemas.openxmlformats.org/officeDocument/2006/relationships/image"/><Relationship Id="rId2" Target="../media/image2.png" Type="http://schemas.openxmlformats.org/officeDocument/2006/relationships/image"/><Relationship Id="rId20" Target="../media/image223.png" Type="http://schemas.openxmlformats.org/officeDocument/2006/relationships/image"/><Relationship Id="rId21" Target="../media/image407.png" Type="http://schemas.openxmlformats.org/officeDocument/2006/relationships/image"/><Relationship Id="rId3" Target="../media/image12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218.png" Type="http://schemas.openxmlformats.org/officeDocument/2006/relationships/image"/><Relationship Id="rId7" Target="../media/image50.png" Type="http://schemas.openxmlformats.org/officeDocument/2006/relationships/image"/><Relationship Id="rId8" Target="../media/image252.png" Type="http://schemas.openxmlformats.org/officeDocument/2006/relationships/image"/><Relationship Id="rId9" Target="../media/image39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11" Target="../media/image51.png" Type="http://schemas.openxmlformats.org/officeDocument/2006/relationships/image"/><Relationship Id="rId12" Target="../media/image84.png" Type="http://schemas.openxmlformats.org/officeDocument/2006/relationships/image"/><Relationship Id="rId13" Target="../media/image85.png" Type="http://schemas.openxmlformats.org/officeDocument/2006/relationships/image"/><Relationship Id="rId14" Target="../media/image86.png" Type="http://schemas.openxmlformats.org/officeDocument/2006/relationships/image"/><Relationship Id="rId15" Target="../media/image87.png" Type="http://schemas.openxmlformats.org/officeDocument/2006/relationships/image"/><Relationship Id="rId16" Target="../media/image88.png" Type="http://schemas.openxmlformats.org/officeDocument/2006/relationships/image"/><Relationship Id="rId17" Target="../media/image89.png" Type="http://schemas.openxmlformats.org/officeDocument/2006/relationships/image"/><Relationship Id="rId18" Target="../media/image90.png" Type="http://schemas.openxmlformats.org/officeDocument/2006/relationships/image"/><Relationship Id="rId19" Target="../media/image91.png" Type="http://schemas.openxmlformats.org/officeDocument/2006/relationships/image"/><Relationship Id="rId2" Target="../media/image2.png" Type="http://schemas.openxmlformats.org/officeDocument/2006/relationships/image"/><Relationship Id="rId20" Target="../media/image92.png" Type="http://schemas.openxmlformats.org/officeDocument/2006/relationships/image"/><Relationship Id="rId21" Target="../media/image93.png" Type="http://schemas.openxmlformats.org/officeDocument/2006/relationships/image"/><Relationship Id="rId22" Target="../media/image94.png" Type="http://schemas.openxmlformats.org/officeDocument/2006/relationships/image"/><Relationship Id="rId23" Target="../media/image95.png" Type="http://schemas.openxmlformats.org/officeDocument/2006/relationships/image"/><Relationship Id="rId24" Target="../media/image96.png" Type="http://schemas.openxmlformats.org/officeDocument/2006/relationships/image"/><Relationship Id="rId25" Target="../media/image97.png" Type="http://schemas.openxmlformats.org/officeDocument/2006/relationships/image"/><Relationship Id="rId26" Target="../media/image98.png" Type="http://schemas.openxmlformats.org/officeDocument/2006/relationships/image"/><Relationship Id="rId27" Target="../media/image99.png" Type="http://schemas.openxmlformats.org/officeDocument/2006/relationships/image"/><Relationship Id="rId28" Target="../media/image100.png" Type="http://schemas.openxmlformats.org/officeDocument/2006/relationships/image"/><Relationship Id="rId29" Target="../media/image101.png" Type="http://schemas.openxmlformats.org/officeDocument/2006/relationships/image"/><Relationship Id="rId3" Target="../media/image12.png" Type="http://schemas.openxmlformats.org/officeDocument/2006/relationships/image"/><Relationship Id="rId30" Target="../media/image102.png" Type="http://schemas.openxmlformats.org/officeDocument/2006/relationships/image"/><Relationship Id="rId31" Target="../media/image103.png" Type="http://schemas.openxmlformats.org/officeDocument/2006/relationships/image"/><Relationship Id="rId32" Target="../media/image104.png" Type="http://schemas.openxmlformats.org/officeDocument/2006/relationships/image"/><Relationship Id="rId33" Target="../media/image105.png" Type="http://schemas.openxmlformats.org/officeDocument/2006/relationships/image"/><Relationship Id="rId34" Target="../media/image106.png" Type="http://schemas.openxmlformats.org/officeDocument/2006/relationships/image"/><Relationship Id="rId35" Target="../media/image107.png" Type="http://schemas.openxmlformats.org/officeDocument/2006/relationships/image"/><Relationship Id="rId36" Target="../media/image108.png" Type="http://schemas.openxmlformats.org/officeDocument/2006/relationships/image"/><Relationship Id="rId37" Target="../media/image109.png" Type="http://schemas.openxmlformats.org/officeDocument/2006/relationships/image"/><Relationship Id="rId38" Target="../media/image110.png" Type="http://schemas.openxmlformats.org/officeDocument/2006/relationships/image"/><Relationship Id="rId39" Target="../media/image111.png" Type="http://schemas.openxmlformats.org/officeDocument/2006/relationships/image"/><Relationship Id="rId4" Target="../media/image81.png" Type="http://schemas.openxmlformats.org/officeDocument/2006/relationships/image"/><Relationship Id="rId40" Target="../media/image112.png" Type="http://schemas.openxmlformats.org/officeDocument/2006/relationships/image"/><Relationship Id="rId41" Target="../media/image113.png" Type="http://schemas.openxmlformats.org/officeDocument/2006/relationships/image"/><Relationship Id="rId42" Target="../media/image114.png" Type="http://schemas.openxmlformats.org/officeDocument/2006/relationships/image"/><Relationship Id="rId43" Target="../media/image115.png" Type="http://schemas.openxmlformats.org/officeDocument/2006/relationships/image"/><Relationship Id="rId44" Target="../media/image116.png" Type="http://schemas.openxmlformats.org/officeDocument/2006/relationships/image"/><Relationship Id="rId45" Target="../media/image117.png" Type="http://schemas.openxmlformats.org/officeDocument/2006/relationships/image"/><Relationship Id="rId46" Target="../media/image118.png" Type="http://schemas.openxmlformats.org/officeDocument/2006/relationships/image"/><Relationship Id="rId47" Target="../media/image119.png" Type="http://schemas.openxmlformats.org/officeDocument/2006/relationships/image"/><Relationship Id="rId48" Target="../media/image120.png" Type="http://schemas.openxmlformats.org/officeDocument/2006/relationships/image"/><Relationship Id="rId49" Target="../media/image121.png" Type="http://schemas.openxmlformats.org/officeDocument/2006/relationships/image"/><Relationship Id="rId5" Target="../media/image14.png" Type="http://schemas.openxmlformats.org/officeDocument/2006/relationships/image"/><Relationship Id="rId50" Target="../media/image122.png" Type="http://schemas.openxmlformats.org/officeDocument/2006/relationships/image"/><Relationship Id="rId51" Target="../media/image123.png" Type="http://schemas.openxmlformats.org/officeDocument/2006/relationships/image"/><Relationship Id="rId52" Target="../media/image124.png" Type="http://schemas.openxmlformats.org/officeDocument/2006/relationships/image"/><Relationship Id="rId53" Target="../media/image125.png" Type="http://schemas.openxmlformats.org/officeDocument/2006/relationships/image"/><Relationship Id="rId54" Target="../media/image126.png" Type="http://schemas.openxmlformats.org/officeDocument/2006/relationships/image"/><Relationship Id="rId55" Target="../media/image127.png" Type="http://schemas.openxmlformats.org/officeDocument/2006/relationships/image"/><Relationship Id="rId56" Target="../media/image128.png" Type="http://schemas.openxmlformats.org/officeDocument/2006/relationships/image"/><Relationship Id="rId57" Target="../media/image129.png" Type="http://schemas.openxmlformats.org/officeDocument/2006/relationships/image"/><Relationship Id="rId58" Target="../media/image130.png" Type="http://schemas.openxmlformats.org/officeDocument/2006/relationships/image"/><Relationship Id="rId59" Target="../media/image131.png" Type="http://schemas.openxmlformats.org/officeDocument/2006/relationships/image"/><Relationship Id="rId6" Target="../media/image45.png" Type="http://schemas.openxmlformats.org/officeDocument/2006/relationships/image"/><Relationship Id="rId60" Target="../media/image132.png" Type="http://schemas.openxmlformats.org/officeDocument/2006/relationships/image"/><Relationship Id="rId61" Target="../media/image133.png" Type="http://schemas.openxmlformats.org/officeDocument/2006/relationships/image"/><Relationship Id="rId62" Target="../media/image134.png" Type="http://schemas.openxmlformats.org/officeDocument/2006/relationships/image"/><Relationship Id="rId63" Target="../media/image135.png" Type="http://schemas.openxmlformats.org/officeDocument/2006/relationships/image"/><Relationship Id="rId64" Target="../media/image136.png" Type="http://schemas.openxmlformats.org/officeDocument/2006/relationships/image"/><Relationship Id="rId7" Target="../media/image46.png" Type="http://schemas.openxmlformats.org/officeDocument/2006/relationships/image"/><Relationship Id="rId8" Target="../media/image82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11" Target="../media/image51.png" Type="http://schemas.openxmlformats.org/officeDocument/2006/relationships/image"/><Relationship Id="rId12" Target="../media/image138.png" Type="http://schemas.openxmlformats.org/officeDocument/2006/relationships/image"/><Relationship Id="rId13" Target="../media/image139.png" Type="http://schemas.openxmlformats.org/officeDocument/2006/relationships/image"/><Relationship Id="rId14" Target="../media/image140.png" Type="http://schemas.openxmlformats.org/officeDocument/2006/relationships/image"/><Relationship Id="rId15" Target="../media/image141.png" Type="http://schemas.openxmlformats.org/officeDocument/2006/relationships/image"/><Relationship Id="rId16" Target="../media/image142.png" Type="http://schemas.openxmlformats.org/officeDocument/2006/relationships/image"/><Relationship Id="rId17" Target="../media/image143.png" Type="http://schemas.openxmlformats.org/officeDocument/2006/relationships/image"/><Relationship Id="rId18" Target="../media/image144.png" Type="http://schemas.openxmlformats.org/officeDocument/2006/relationships/image"/><Relationship Id="rId19" Target="../media/image145.png" Type="http://schemas.openxmlformats.org/officeDocument/2006/relationships/image"/><Relationship Id="rId2" Target="../media/image2.png" Type="http://schemas.openxmlformats.org/officeDocument/2006/relationships/image"/><Relationship Id="rId20" Target="../media/image146.png" Type="http://schemas.openxmlformats.org/officeDocument/2006/relationships/image"/><Relationship Id="rId21" Target="../media/image147.png" Type="http://schemas.openxmlformats.org/officeDocument/2006/relationships/image"/><Relationship Id="rId22" Target="../media/image148.png" Type="http://schemas.openxmlformats.org/officeDocument/2006/relationships/image"/><Relationship Id="rId3" Target="../media/image12.png" Type="http://schemas.openxmlformats.org/officeDocument/2006/relationships/image"/><Relationship Id="rId4" Target="../media/image137.png" Type="http://schemas.openxmlformats.org/officeDocument/2006/relationships/image"/><Relationship Id="rId5" Target="../media/image1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82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11" Target="../media/image51.png" Type="http://schemas.openxmlformats.org/officeDocument/2006/relationships/image"/><Relationship Id="rId12" Target="../media/image150.png" Type="http://schemas.openxmlformats.org/officeDocument/2006/relationships/image"/><Relationship Id="rId13" Target="../media/image151.png" Type="http://schemas.openxmlformats.org/officeDocument/2006/relationships/image"/><Relationship Id="rId14" Target="../media/image152.png" Type="http://schemas.openxmlformats.org/officeDocument/2006/relationships/image"/><Relationship Id="rId15" Target="../media/image153.png" Type="http://schemas.openxmlformats.org/officeDocument/2006/relationships/image"/><Relationship Id="rId16" Target="../media/image154.png" Type="http://schemas.openxmlformats.org/officeDocument/2006/relationships/image"/><Relationship Id="rId17" Target="../media/image155.png" Type="http://schemas.openxmlformats.org/officeDocument/2006/relationships/image"/><Relationship Id="rId18" Target="../media/image156.png" Type="http://schemas.openxmlformats.org/officeDocument/2006/relationships/image"/><Relationship Id="rId19" Target="../media/image157.png" Type="http://schemas.openxmlformats.org/officeDocument/2006/relationships/image"/><Relationship Id="rId2" Target="../media/image2.png" Type="http://schemas.openxmlformats.org/officeDocument/2006/relationships/image"/><Relationship Id="rId20" Target="../media/image158.png" Type="http://schemas.openxmlformats.org/officeDocument/2006/relationships/image"/><Relationship Id="rId21" Target="../media/image159.png" Type="http://schemas.openxmlformats.org/officeDocument/2006/relationships/image"/><Relationship Id="rId22" Target="../media/image160.png" Type="http://schemas.openxmlformats.org/officeDocument/2006/relationships/image"/><Relationship Id="rId23" Target="../media/image161.png" Type="http://schemas.openxmlformats.org/officeDocument/2006/relationships/image"/><Relationship Id="rId3" Target="../media/image12.png" Type="http://schemas.openxmlformats.org/officeDocument/2006/relationships/image"/><Relationship Id="rId4" Target="../media/image149.png" Type="http://schemas.openxmlformats.org/officeDocument/2006/relationships/image"/><Relationship Id="rId5" Target="../media/image1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82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11" Target="../media/image51.png" Type="http://schemas.openxmlformats.org/officeDocument/2006/relationships/image"/><Relationship Id="rId12" Target="../media/image164.png" Type="http://schemas.openxmlformats.org/officeDocument/2006/relationships/image"/><Relationship Id="rId13" Target="../media/image165.png" Type="http://schemas.openxmlformats.org/officeDocument/2006/relationships/image"/><Relationship Id="rId14" Target="../media/image166.png" Type="http://schemas.openxmlformats.org/officeDocument/2006/relationships/image"/><Relationship Id="rId15" Target="../media/image167.png" Type="http://schemas.openxmlformats.org/officeDocument/2006/relationships/image"/><Relationship Id="rId16" Target="../media/image168.png" Type="http://schemas.openxmlformats.org/officeDocument/2006/relationships/image"/><Relationship Id="rId17" Target="../media/image169.png" Type="http://schemas.openxmlformats.org/officeDocument/2006/relationships/image"/><Relationship Id="rId18" Target="../media/image170.png" Type="http://schemas.openxmlformats.org/officeDocument/2006/relationships/image"/><Relationship Id="rId19" Target="../media/image171.png" Type="http://schemas.openxmlformats.org/officeDocument/2006/relationships/image"/><Relationship Id="rId2" Target="../media/image12.png" Type="http://schemas.openxmlformats.org/officeDocument/2006/relationships/image"/><Relationship Id="rId20" Target="../media/image172.png" Type="http://schemas.openxmlformats.org/officeDocument/2006/relationships/image"/><Relationship Id="rId21" Target="../media/image173.png" Type="http://schemas.openxmlformats.org/officeDocument/2006/relationships/image"/><Relationship Id="rId22" Target="../media/image174.png" Type="http://schemas.openxmlformats.org/officeDocument/2006/relationships/image"/><Relationship Id="rId23" Target="../media/image175.png" Type="http://schemas.openxmlformats.org/officeDocument/2006/relationships/image"/><Relationship Id="rId24" Target="../media/image176.png" Type="http://schemas.openxmlformats.org/officeDocument/2006/relationships/image"/><Relationship Id="rId25" Target="../media/image177.png" Type="http://schemas.openxmlformats.org/officeDocument/2006/relationships/image"/><Relationship Id="rId26" Target="../media/image178.png" Type="http://schemas.openxmlformats.org/officeDocument/2006/relationships/image"/><Relationship Id="rId27" Target="../media/image179.png" Type="http://schemas.openxmlformats.org/officeDocument/2006/relationships/image"/><Relationship Id="rId28" Target="../media/image180.png" Type="http://schemas.openxmlformats.org/officeDocument/2006/relationships/image"/><Relationship Id="rId29" Target="../media/image181.png" Type="http://schemas.openxmlformats.org/officeDocument/2006/relationships/image"/><Relationship Id="rId3" Target="../media/image162.png" Type="http://schemas.openxmlformats.org/officeDocument/2006/relationships/image"/><Relationship Id="rId30" Target="../media/image182.png" Type="http://schemas.openxmlformats.org/officeDocument/2006/relationships/image"/><Relationship Id="rId31" Target="../media/image183.png" Type="http://schemas.openxmlformats.org/officeDocument/2006/relationships/image"/><Relationship Id="rId32" Target="../media/image184.png" Type="http://schemas.openxmlformats.org/officeDocument/2006/relationships/image"/><Relationship Id="rId33" Target="../media/image185.png" Type="http://schemas.openxmlformats.org/officeDocument/2006/relationships/image"/><Relationship Id="rId34" Target="../media/image186.png" Type="http://schemas.openxmlformats.org/officeDocument/2006/relationships/image"/><Relationship Id="rId35" Target="../media/image187.png" Type="http://schemas.openxmlformats.org/officeDocument/2006/relationships/image"/><Relationship Id="rId36" Target="../media/image188.png" Type="http://schemas.openxmlformats.org/officeDocument/2006/relationships/image"/><Relationship Id="rId37" Target="../media/image189.png" Type="http://schemas.openxmlformats.org/officeDocument/2006/relationships/image"/><Relationship Id="rId38" Target="../media/image190.png" Type="http://schemas.openxmlformats.org/officeDocument/2006/relationships/image"/><Relationship Id="rId39" Target="../media/image191.png" Type="http://schemas.openxmlformats.org/officeDocument/2006/relationships/image"/><Relationship Id="rId4" Target="../media/image163.png" Type="http://schemas.openxmlformats.org/officeDocument/2006/relationships/image"/><Relationship Id="rId40" Target="../media/image192.png" Type="http://schemas.openxmlformats.org/officeDocument/2006/relationships/image"/><Relationship Id="rId41" Target="../media/image193.png" Type="http://schemas.openxmlformats.org/officeDocument/2006/relationships/image"/><Relationship Id="rId42" Target="../media/image194.png" Type="http://schemas.openxmlformats.org/officeDocument/2006/relationships/image"/><Relationship Id="rId43" Target="../media/image195.png" Type="http://schemas.openxmlformats.org/officeDocument/2006/relationships/image"/><Relationship Id="rId44" Target="../media/image196.png" Type="http://schemas.openxmlformats.org/officeDocument/2006/relationships/image"/><Relationship Id="rId45" Target="../media/image197.png" Type="http://schemas.openxmlformats.org/officeDocument/2006/relationships/image"/><Relationship Id="rId46" Target="../media/image198.png" Type="http://schemas.openxmlformats.org/officeDocument/2006/relationships/image"/><Relationship Id="rId47" Target="../media/image199.png" Type="http://schemas.openxmlformats.org/officeDocument/2006/relationships/image"/><Relationship Id="rId48" Target="../media/image200.png" Type="http://schemas.openxmlformats.org/officeDocument/2006/relationships/image"/><Relationship Id="rId49" Target="../media/image201.png" Type="http://schemas.openxmlformats.org/officeDocument/2006/relationships/image"/><Relationship Id="rId5" Target="../media/image2.png" Type="http://schemas.openxmlformats.org/officeDocument/2006/relationships/image"/><Relationship Id="rId50" Target="../media/image202.png" Type="http://schemas.openxmlformats.org/officeDocument/2006/relationships/image"/><Relationship Id="rId51" Target="../media/image203.png" Type="http://schemas.openxmlformats.org/officeDocument/2006/relationships/image"/><Relationship Id="rId52" Target="../media/image204.png" Type="http://schemas.openxmlformats.org/officeDocument/2006/relationships/image"/><Relationship Id="rId53" Target="../media/image205.png" Type="http://schemas.openxmlformats.org/officeDocument/2006/relationships/image"/><Relationship Id="rId54" Target="../media/image206.png" Type="http://schemas.openxmlformats.org/officeDocument/2006/relationships/image"/><Relationship Id="rId55" Target="../media/image207.png" Type="http://schemas.openxmlformats.org/officeDocument/2006/relationships/image"/><Relationship Id="rId56" Target="../media/image208.png" Type="http://schemas.openxmlformats.org/officeDocument/2006/relationships/image"/><Relationship Id="rId57" Target="../media/image209.png" Type="http://schemas.openxmlformats.org/officeDocument/2006/relationships/image"/><Relationship Id="rId58" Target="../media/image210.png" Type="http://schemas.openxmlformats.org/officeDocument/2006/relationships/image"/><Relationship Id="rId59" Target="../media/image211.png" Type="http://schemas.openxmlformats.org/officeDocument/2006/relationships/image"/><Relationship Id="rId6" Target="../media/image45.png" Type="http://schemas.openxmlformats.org/officeDocument/2006/relationships/image"/><Relationship Id="rId60" Target="../media/image212.png" Type="http://schemas.openxmlformats.org/officeDocument/2006/relationships/image"/><Relationship Id="rId61" Target="../media/image213.png" Type="http://schemas.openxmlformats.org/officeDocument/2006/relationships/image"/><Relationship Id="rId62" Target="../media/image214.png" Type="http://schemas.openxmlformats.org/officeDocument/2006/relationships/image"/><Relationship Id="rId63" Target="../media/image215.png" Type="http://schemas.openxmlformats.org/officeDocument/2006/relationships/image"/><Relationship Id="rId64" Target="../media/image216.png" Type="http://schemas.openxmlformats.org/officeDocument/2006/relationships/image"/><Relationship Id="rId65" Target="../media/image217.png" Type="http://schemas.openxmlformats.org/officeDocument/2006/relationships/image"/><Relationship Id="rId7" Target="../media/image46.png" Type="http://schemas.openxmlformats.org/officeDocument/2006/relationships/image"/><Relationship Id="rId8" Target="../media/image82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1.png" Type="http://schemas.openxmlformats.org/officeDocument/2006/relationships/image"/><Relationship Id="rId11" Target="../media/image222.png" Type="http://schemas.openxmlformats.org/officeDocument/2006/relationships/image"/><Relationship Id="rId12" Target="../media/image223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218.png" Type="http://schemas.openxmlformats.org/officeDocument/2006/relationships/image"/><Relationship Id="rId7" Target="../media/image50.png" Type="http://schemas.openxmlformats.org/officeDocument/2006/relationships/image"/><Relationship Id="rId8" Target="../media/image219.png" Type="http://schemas.openxmlformats.org/officeDocument/2006/relationships/image"/><Relationship Id="rId9" Target="../media/image2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6.png" Type="http://schemas.openxmlformats.org/officeDocument/2006/relationships/image"/><Relationship Id="rId11" Target="../media/image222.png" Type="http://schemas.openxmlformats.org/officeDocument/2006/relationships/image"/><Relationship Id="rId12" Target="../media/image223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218.png" Type="http://schemas.openxmlformats.org/officeDocument/2006/relationships/image"/><Relationship Id="rId7" Target="../media/image50.png" Type="http://schemas.openxmlformats.org/officeDocument/2006/relationships/image"/><Relationship Id="rId8" Target="../media/image224.png" Type="http://schemas.openxmlformats.org/officeDocument/2006/relationships/image"/><Relationship Id="rId9" Target="../media/image2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0"/>
            <a:ext cx="111252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0" y="6858000"/>
            <a:ext cx="3429000" cy="3429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0" y="6858000"/>
            <a:ext cx="3429000" cy="342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859000" y="3429000"/>
            <a:ext cx="3429000" cy="3429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0" y="3429000"/>
            <a:ext cx="3429000" cy="3429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0" y="0"/>
            <a:ext cx="3429000" cy="3429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859000" y="0"/>
            <a:ext cx="3429000" cy="3429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04800" y="7721600"/>
            <a:ext cx="111252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1100" y="1384300"/>
            <a:ext cx="7327900" cy="3949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25600" y="9169400"/>
            <a:ext cx="23241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" y="1778000"/>
            <a:ext cx="3708400" cy="914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12900" y="3911600"/>
            <a:ext cx="74295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33400"/>
            <a:ext cx="8890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" y="2540000"/>
            <a:ext cx="3695700" cy="137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797800" y="3213100"/>
            <a:ext cx="9842500" cy="5664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68400" y="774700"/>
            <a:ext cx="6159500" cy="3048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22400" y="3594100"/>
            <a:ext cx="4597400" cy="863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22400" y="4660900"/>
            <a:ext cx="2578100" cy="622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97000" y="5168900"/>
            <a:ext cx="61341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33400"/>
            <a:ext cx="977900" cy="495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2527300"/>
            <a:ext cx="4318000" cy="1397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68400" y="774700"/>
            <a:ext cx="6159500" cy="3048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22400" y="3594100"/>
            <a:ext cx="4597400" cy="863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22400" y="4660900"/>
            <a:ext cx="2578100" cy="622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97000" y="5168900"/>
            <a:ext cx="61341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46100"/>
            <a:ext cx="8128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2425700"/>
            <a:ext cx="4660900" cy="1397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616700" y="2019300"/>
            <a:ext cx="10617200" cy="7378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68400" y="800100"/>
            <a:ext cx="4597400" cy="2870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30800" y="1054100"/>
            <a:ext cx="12776200" cy="908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08100" y="2311400"/>
            <a:ext cx="2514600" cy="1511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17600" y="774700"/>
            <a:ext cx="5397500" cy="28448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048500" y="533400"/>
            <a:ext cx="927100" cy="469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0800" y="2425700"/>
            <a:ext cx="4622800" cy="1384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7600" y="774700"/>
            <a:ext cx="5397500" cy="2844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48500" y="533400"/>
            <a:ext cx="927100" cy="46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1100" y="787400"/>
            <a:ext cx="5384800" cy="287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20800" y="2425700"/>
            <a:ext cx="4267200" cy="13843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112000" y="1104900"/>
            <a:ext cx="8572500" cy="40132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943600" y="5410200"/>
            <a:ext cx="116205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1100" y="787400"/>
            <a:ext cx="5384800" cy="287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651500" y="2882900"/>
            <a:ext cx="11620500" cy="5638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20800" y="2311400"/>
            <a:ext cx="2006600" cy="1498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1100" y="800100"/>
            <a:ext cx="5384800" cy="2857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651500" y="2882900"/>
            <a:ext cx="11620500" cy="5359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08100" y="2324100"/>
            <a:ext cx="2971800" cy="1473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2425700"/>
            <a:ext cx="2997200" cy="1384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651500" y="2882900"/>
            <a:ext cx="11620500" cy="56388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057900" y="3683000"/>
            <a:ext cx="6172200" cy="2933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7600" y="774700"/>
            <a:ext cx="5397500" cy="2844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2273300"/>
            <a:ext cx="1752600" cy="1549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48300" y="1104900"/>
            <a:ext cx="12700000" cy="8953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68400" y="800100"/>
            <a:ext cx="4622800" cy="2844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22400" y="3352800"/>
            <a:ext cx="4000500" cy="1498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1016000"/>
            <a:ext cx="4864100" cy="265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7000" y="1016000"/>
            <a:ext cx="4114800" cy="698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35400" y="1270000"/>
            <a:ext cx="6667500" cy="666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11800" y="2933700"/>
            <a:ext cx="3340100" cy="3340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457200" y="1270000"/>
            <a:ext cx="6667500" cy="6667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19200" y="2933700"/>
            <a:ext cx="3340100" cy="3340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064500" y="1282700"/>
            <a:ext cx="6667500" cy="6667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728200" y="2946400"/>
            <a:ext cx="3340100" cy="3340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293600" y="1282700"/>
            <a:ext cx="6667500" cy="6667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970000" y="2946400"/>
            <a:ext cx="3340100" cy="3340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47800" y="7734300"/>
            <a:ext cx="2400300" cy="1333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562600" y="7721600"/>
            <a:ext cx="3505200" cy="137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944100" y="7683500"/>
            <a:ext cx="3695700" cy="2082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097000" y="7734300"/>
            <a:ext cx="3594100" cy="13335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1206500" y="7366000"/>
            <a:ext cx="1333500" cy="571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1511300" y="7493000"/>
            <a:ext cx="6604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019300" y="6337300"/>
            <a:ext cx="1663700" cy="711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337300" y="6350000"/>
            <a:ext cx="1638300" cy="711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617200" y="6350000"/>
            <a:ext cx="1600200" cy="711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10800000">
            <a:off x="11049000" y="6832600"/>
            <a:ext cx="876300" cy="114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4859000" y="6350000"/>
            <a:ext cx="1663700" cy="711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10800000">
            <a:off x="15290800" y="6832600"/>
            <a:ext cx="889000" cy="1143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10800000">
            <a:off x="2438400" y="6794500"/>
            <a:ext cx="876300" cy="152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09700" y="7264400"/>
            <a:ext cx="1282700" cy="6985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10800000">
            <a:off x="5334000" y="7366000"/>
            <a:ext cx="1333500" cy="571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10800000">
            <a:off x="5651500" y="7493000"/>
            <a:ext cx="660400" cy="2921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10800000">
            <a:off x="9715500" y="7366000"/>
            <a:ext cx="1333500" cy="5715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10800000">
            <a:off x="10033000" y="7493000"/>
            <a:ext cx="660400" cy="2921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10800000">
            <a:off x="13843000" y="7366000"/>
            <a:ext cx="1333500" cy="5715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10800000">
            <a:off x="14160500" y="7493000"/>
            <a:ext cx="660400" cy="2921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10800000">
            <a:off x="6769100" y="6807200"/>
            <a:ext cx="876300" cy="1143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5549900" y="7264400"/>
            <a:ext cx="1282700" cy="6985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9931400" y="7264400"/>
            <a:ext cx="1282700" cy="6985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058900" y="7264400"/>
            <a:ext cx="12827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2438400"/>
            <a:ext cx="3073400" cy="1384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99100" y="1612900"/>
            <a:ext cx="304800" cy="78867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10400" y="2336800"/>
            <a:ext cx="10083800" cy="6438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7600" y="711200"/>
            <a:ext cx="3276600" cy="2946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22400" y="3530600"/>
            <a:ext cx="40005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" y="2438400"/>
            <a:ext cx="3505200" cy="1384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99100" y="1612900"/>
            <a:ext cx="304800" cy="78867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32700" y="1612900"/>
            <a:ext cx="9245600" cy="8267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7600" y="698500"/>
            <a:ext cx="3276600" cy="2971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22400" y="3530600"/>
            <a:ext cx="39878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2425700"/>
            <a:ext cx="3530600" cy="1384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99100" y="1612900"/>
            <a:ext cx="304800" cy="78867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426200" y="1282700"/>
            <a:ext cx="11112500" cy="8470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7600" y="698500"/>
            <a:ext cx="3276600" cy="2971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22400" y="3695700"/>
            <a:ext cx="39497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" y="2489200"/>
            <a:ext cx="3886200" cy="2082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99100" y="1612900"/>
            <a:ext cx="304800" cy="7886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06500" y="1028700"/>
            <a:ext cx="4432300" cy="2628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97000" y="4191000"/>
            <a:ext cx="38227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187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568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144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41800" y="596900"/>
            <a:ext cx="9144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48500" y="596900"/>
            <a:ext cx="9144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55200" y="571500"/>
            <a:ext cx="1066800" cy="45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144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144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779500" y="4889500"/>
            <a:ext cx="3302000" cy="22733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8700" y="4889500"/>
            <a:ext cx="3365500" cy="23495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512300" y="4927600"/>
            <a:ext cx="3594100" cy="22098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270500" y="4889500"/>
            <a:ext cx="3505200" cy="2374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73200" y="8064500"/>
            <a:ext cx="3556000" cy="1206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09700" y="7543800"/>
            <a:ext cx="2247900" cy="698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486400" y="8064500"/>
            <a:ext cx="3517900" cy="1498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5511800" y="7543800"/>
            <a:ext cx="2463800" cy="698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588500" y="8064500"/>
            <a:ext cx="3543300" cy="18923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601200" y="7543800"/>
            <a:ext cx="2463800" cy="698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677900" y="8115300"/>
            <a:ext cx="3530600" cy="1549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703300" y="7543800"/>
            <a:ext cx="3200400" cy="698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855200" y="2844800"/>
            <a:ext cx="7302500" cy="1206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842500" y="2425700"/>
            <a:ext cx="1625600" cy="5588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17600" y="698500"/>
            <a:ext cx="3746500" cy="29718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397000" y="965200"/>
            <a:ext cx="38481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187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568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61200" y="596900"/>
            <a:ext cx="9017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55200" y="571500"/>
            <a:ext cx="1054100" cy="45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5143500"/>
            <a:ext cx="3302000" cy="22733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588000" y="5143500"/>
            <a:ext cx="3302000" cy="22733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90100" y="5143500"/>
            <a:ext cx="3302000" cy="22733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779500" y="5143500"/>
            <a:ext cx="3302000" cy="2273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35100" y="8077200"/>
            <a:ext cx="3467100" cy="1435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09700" y="7556500"/>
            <a:ext cx="3263900" cy="1016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524500" y="8077200"/>
            <a:ext cx="3467100" cy="1435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511800" y="7556500"/>
            <a:ext cx="2540000" cy="1016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626600" y="8077200"/>
            <a:ext cx="3467100" cy="1435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601200" y="7556500"/>
            <a:ext cx="2768600" cy="1016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728700" y="8077200"/>
            <a:ext cx="3467100" cy="14351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690600" y="7543800"/>
            <a:ext cx="2095500" cy="698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855200" y="2857500"/>
            <a:ext cx="7264400" cy="1435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842500" y="2425700"/>
            <a:ext cx="1587500" cy="5588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93800" y="762000"/>
            <a:ext cx="4216400" cy="28448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95400" y="2425700"/>
            <a:ext cx="64262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93800" y="1016000"/>
            <a:ext cx="6807200" cy="264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95400" y="2425700"/>
            <a:ext cx="5029200" cy="1371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28800" y="6032500"/>
            <a:ext cx="2387600" cy="2387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28800" y="3644900"/>
            <a:ext cx="2387600" cy="2387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216400" y="6032500"/>
            <a:ext cx="2387600" cy="2387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4216400" y="3644900"/>
            <a:ext cx="2387600" cy="2387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604000" y="3644900"/>
            <a:ext cx="2387600" cy="23876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414500" y="4533900"/>
            <a:ext cx="711200" cy="1016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363700" y="3822700"/>
            <a:ext cx="1079500" cy="9398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414500" y="6108700"/>
            <a:ext cx="546100" cy="1016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389100" y="5448300"/>
            <a:ext cx="1282700" cy="9525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414500" y="7569200"/>
            <a:ext cx="698500" cy="7112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389100" y="7048500"/>
            <a:ext cx="977900" cy="13208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739900" y="5067300"/>
            <a:ext cx="2260600" cy="9779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70000" y="5994400"/>
            <a:ext cx="3225800" cy="14097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860800" y="6210300"/>
            <a:ext cx="2895600" cy="8636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3873500" y="4876800"/>
            <a:ext cx="2895600" cy="13716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6769100" y="5130800"/>
            <a:ext cx="2057400" cy="8636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604000" y="6045200"/>
            <a:ext cx="2387600" cy="23876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6502400" y="6108700"/>
            <a:ext cx="2895600" cy="16256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8991600" y="6032500"/>
            <a:ext cx="2387600" cy="23876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826500" y="6172200"/>
            <a:ext cx="2755900" cy="11811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8991600" y="3644900"/>
            <a:ext cx="2387600" cy="23876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8661400" y="4940300"/>
            <a:ext cx="2921000" cy="11811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379200" y="3644900"/>
            <a:ext cx="2387600" cy="23876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1087100" y="5067300"/>
            <a:ext cx="2527300" cy="9525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379200" y="6032500"/>
            <a:ext cx="2387600" cy="2387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1099800" y="5930900"/>
            <a:ext cx="2921000" cy="1409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93800" y="1016000"/>
            <a:ext cx="6807200" cy="264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95400" y="2425700"/>
            <a:ext cx="4762500" cy="1371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414500" y="2006600"/>
            <a:ext cx="2844800" cy="711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363700" y="1358900"/>
            <a:ext cx="2044700" cy="9144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414500" y="3632200"/>
            <a:ext cx="546100" cy="1016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389100" y="2971800"/>
            <a:ext cx="1282700" cy="9525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414500" y="5156200"/>
            <a:ext cx="2463800" cy="14732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389100" y="4572000"/>
            <a:ext cx="977900" cy="1320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14490700" y="8407400"/>
            <a:ext cx="1574800" cy="1574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058900" y="8382000"/>
            <a:ext cx="2057400" cy="1079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14490700" y="6845300"/>
            <a:ext cx="1574800" cy="1574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465300" y="7467600"/>
            <a:ext cx="1841500" cy="10541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6065500" y="6845300"/>
            <a:ext cx="1574800" cy="1574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6027400" y="7531100"/>
            <a:ext cx="1625600" cy="8255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6065500" y="8420100"/>
            <a:ext cx="1574800" cy="15748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3970000" y="6540500"/>
            <a:ext cx="304800" cy="37465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4622800" y="-2616200"/>
            <a:ext cx="11811000" cy="16840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302500" y="1358900"/>
            <a:ext cx="5905500" cy="8420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7378700" y="2794000"/>
            <a:ext cx="2197100" cy="10414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248900" y="3556000"/>
            <a:ext cx="2222500" cy="14859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5400000">
            <a:off x="-1092200" y="6273800"/>
            <a:ext cx="5651500" cy="3175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5862300" y="8356600"/>
            <a:ext cx="1917700" cy="8636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4884400" y="9715500"/>
            <a:ext cx="2463800" cy="6985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2057400" y="9080500"/>
            <a:ext cx="4991100" cy="11684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2057400" y="3797300"/>
            <a:ext cx="3048000" cy="10160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2070100" y="4381500"/>
            <a:ext cx="2692400" cy="10160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2057400" y="4940300"/>
            <a:ext cx="2590800" cy="6985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2070100" y="5511800"/>
            <a:ext cx="1511300" cy="6985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2082800" y="6108700"/>
            <a:ext cx="2768600" cy="10160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2095500" y="6692900"/>
            <a:ext cx="2209800" cy="10160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2082800" y="7251700"/>
            <a:ext cx="2387600" cy="6985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2095500" y="7835900"/>
            <a:ext cx="2019300" cy="6985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2108200" y="8420100"/>
            <a:ext cx="20828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93800" y="1016000"/>
            <a:ext cx="6807200" cy="264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95400" y="2425700"/>
            <a:ext cx="6032500" cy="1371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28800" y="6032500"/>
            <a:ext cx="2387600" cy="2387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828800" y="3644900"/>
            <a:ext cx="2387600" cy="2387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4216400" y="6032500"/>
            <a:ext cx="2387600" cy="2387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4216400" y="3644900"/>
            <a:ext cx="2387600" cy="2387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604000" y="3644900"/>
            <a:ext cx="2387600" cy="23876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401800" y="4470400"/>
            <a:ext cx="825500" cy="711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363700" y="3822700"/>
            <a:ext cx="1079500" cy="9398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414500" y="6108700"/>
            <a:ext cx="546100" cy="1016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389100" y="5448300"/>
            <a:ext cx="1282700" cy="9525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401800" y="7569200"/>
            <a:ext cx="825500" cy="7112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389100" y="7048500"/>
            <a:ext cx="977900" cy="13208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739900" y="5067300"/>
            <a:ext cx="2260600" cy="9779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41400" y="6134100"/>
            <a:ext cx="3441700" cy="952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365500" y="6134100"/>
            <a:ext cx="3441700" cy="9525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3378200" y="5054600"/>
            <a:ext cx="3441700" cy="9525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6286500" y="5054600"/>
            <a:ext cx="2527300" cy="9525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604000" y="6045200"/>
            <a:ext cx="2387600" cy="23876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803900" y="6134100"/>
            <a:ext cx="3441700" cy="9525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8991600" y="6032500"/>
            <a:ext cx="2387600" cy="23876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153400" y="6134100"/>
            <a:ext cx="3441700" cy="9525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8991600" y="3644900"/>
            <a:ext cx="2387600" cy="23876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166100" y="5054600"/>
            <a:ext cx="3441700" cy="9525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379200" y="3644900"/>
            <a:ext cx="2387600" cy="23876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1087100" y="5067300"/>
            <a:ext cx="2527300" cy="9525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379200" y="6032500"/>
            <a:ext cx="2387600" cy="23876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099800" y="5930900"/>
            <a:ext cx="2921000" cy="14351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31900" y="7734300"/>
            <a:ext cx="6134100" cy="156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78900" y="7607300"/>
            <a:ext cx="1117600" cy="147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239000" y="4876800"/>
            <a:ext cx="4622800" cy="2692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683500" y="6591300"/>
            <a:ext cx="3505200" cy="800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743700" y="5118100"/>
            <a:ext cx="4521200" cy="67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026900" y="4724400"/>
            <a:ext cx="1117600" cy="4356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287000" y="2044700"/>
            <a:ext cx="4622800" cy="2730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15600" y="3771900"/>
            <a:ext cx="3708400" cy="800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077700" y="2286000"/>
            <a:ext cx="1041400" cy="698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062200" y="6527800"/>
            <a:ext cx="1117600" cy="2540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335000" y="3822700"/>
            <a:ext cx="4584700" cy="2705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665200" y="5549900"/>
            <a:ext cx="3594100" cy="800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928600" y="4076700"/>
            <a:ext cx="4406900" cy="673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43000" y="1016000"/>
            <a:ext cx="7505700" cy="264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485900" y="3086100"/>
            <a:ext cx="6172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08000" y="2921000"/>
            <a:ext cx="17589500" cy="5969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98600" y="330200"/>
            <a:ext cx="190500" cy="190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49400" y="368300"/>
            <a:ext cx="101600" cy="101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8400" y="787400"/>
            <a:ext cx="3009900" cy="2882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9700" y="965200"/>
            <a:ext cx="3848100" cy="723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584200"/>
            <a:ext cx="495300" cy="419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343400" y="393700"/>
            <a:ext cx="101600" cy="101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03700" y="609600"/>
            <a:ext cx="850900" cy="558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81100" y="4279900"/>
            <a:ext cx="1828800" cy="1828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632200" y="4279900"/>
            <a:ext cx="1828800" cy="1828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070600" y="4279900"/>
            <a:ext cx="1828800" cy="1828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420100" y="4279900"/>
            <a:ext cx="1828800" cy="1828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858500" y="4279900"/>
            <a:ext cx="1828800" cy="1828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794000" y="5118100"/>
            <a:ext cx="850900" cy="139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5245100" y="5118100"/>
            <a:ext cx="850900" cy="139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683500" y="5118100"/>
            <a:ext cx="749300" cy="139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033000" y="5118100"/>
            <a:ext cx="838200" cy="139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308100" y="5003800"/>
            <a:ext cx="1612900" cy="533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657600" y="4787900"/>
            <a:ext cx="1651000" cy="533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606800" y="5080000"/>
            <a:ext cx="1663700" cy="812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6070600" y="4737100"/>
            <a:ext cx="1676400" cy="5969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6235700" y="5130800"/>
            <a:ext cx="1511300" cy="800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8445500" y="4991100"/>
            <a:ext cx="1651000" cy="5334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655300" y="4927600"/>
            <a:ext cx="2159000" cy="8001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508000" y="6464300"/>
            <a:ext cx="3009900" cy="4953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3683000" y="6464300"/>
            <a:ext cx="1841500" cy="8001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5600700" y="6464300"/>
            <a:ext cx="2768600" cy="11049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8191500" y="6464300"/>
            <a:ext cx="2298700" cy="800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0604500" y="6464300"/>
            <a:ext cx="2438400" cy="8001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3360400" y="4279900"/>
            <a:ext cx="1828800" cy="18288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2522200" y="5118100"/>
            <a:ext cx="838200" cy="1397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3525500" y="4978400"/>
            <a:ext cx="1600200" cy="5334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5684500" y="4279900"/>
            <a:ext cx="1828800" cy="18288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14960600" y="5118100"/>
            <a:ext cx="774700" cy="139700"/>
          </a:xfrm>
          <a:prstGeom prst="rect">
            <a:avLst/>
          </a:prstGeom>
        </p:spPr>
      </p:pic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774700" y="3657600"/>
            <a:ext cx="17983200" cy="127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15951200" y="4991100"/>
            <a:ext cx="1358900" cy="5334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13030200" y="6464300"/>
            <a:ext cx="25781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7254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762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61200" y="596900"/>
            <a:ext cx="9017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187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661900" y="571500"/>
            <a:ext cx="1054100" cy="457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61400" y="3022600"/>
            <a:ext cx="9690100" cy="127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61400" y="6235700"/>
            <a:ext cx="9690100" cy="127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61400" y="7835900"/>
            <a:ext cx="9690100" cy="127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61400" y="4622800"/>
            <a:ext cx="9690100" cy="12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35100" y="8242300"/>
            <a:ext cx="3632200" cy="762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585200" y="2298700"/>
            <a:ext cx="774700" cy="1016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547100" y="1663700"/>
            <a:ext cx="1790700" cy="901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572500" y="5384800"/>
            <a:ext cx="1016000" cy="749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547100" y="4876800"/>
            <a:ext cx="1778000" cy="901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585200" y="7073900"/>
            <a:ext cx="584200" cy="1016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547100" y="6477000"/>
            <a:ext cx="1955800" cy="901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585200" y="3911600"/>
            <a:ext cx="774700" cy="1016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547100" y="3263900"/>
            <a:ext cx="2578100" cy="9017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84300" y="7264400"/>
            <a:ext cx="3352800" cy="800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93800" y="1016000"/>
            <a:ext cx="6096000" cy="26416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61400" y="9613900"/>
            <a:ext cx="9690100" cy="127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559800" y="8801100"/>
            <a:ext cx="1092200" cy="7747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547100" y="8255000"/>
            <a:ext cx="1498600" cy="9017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836400" y="2209800"/>
            <a:ext cx="698500" cy="7747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1836400" y="1676400"/>
            <a:ext cx="1003300" cy="13208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836400" y="5372100"/>
            <a:ext cx="1092200" cy="7747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1823700" y="4864100"/>
            <a:ext cx="1473200" cy="9017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1861800" y="7124700"/>
            <a:ext cx="863600" cy="10160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1823700" y="6375400"/>
            <a:ext cx="2882900" cy="9906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1849100" y="3860800"/>
            <a:ext cx="876300" cy="7747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1823700" y="3263900"/>
            <a:ext cx="1663700" cy="9017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1849100" y="8750300"/>
            <a:ext cx="1155700" cy="7747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1823700" y="8255000"/>
            <a:ext cx="1892300" cy="9017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4795500" y="2222500"/>
            <a:ext cx="698500" cy="7747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4782800" y="1600200"/>
            <a:ext cx="1028700" cy="9525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4795500" y="5372100"/>
            <a:ext cx="1092200" cy="7747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782800" y="4876800"/>
            <a:ext cx="1473200" cy="9017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4820900" y="7124700"/>
            <a:ext cx="863600" cy="1016000"/>
          </a:xfrm>
          <a:prstGeom prst="rect">
            <a:avLst/>
          </a:prstGeom>
        </p:spPr>
      </p:pic>
      <p:pic>
        <p:nvPicPr>
          <p:cNvPr name="Picture 58" id="58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4782800" y="6388100"/>
            <a:ext cx="2882900" cy="990600"/>
          </a:xfrm>
          <a:prstGeom prst="rect">
            <a:avLst/>
          </a:prstGeom>
        </p:spPr>
      </p:pic>
      <p:pic>
        <p:nvPicPr>
          <p:cNvPr name="Picture 59" id="59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808200" y="3873500"/>
            <a:ext cx="876300" cy="7747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4782800" y="3276600"/>
            <a:ext cx="1663700" cy="9017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4808200" y="8763000"/>
            <a:ext cx="1155700" cy="7747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4782800" y="8255000"/>
            <a:ext cx="1892300" cy="9017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5702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61200" y="596900"/>
            <a:ext cx="9017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187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254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68600" y="571500"/>
            <a:ext cx="1054100" cy="457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86700" y="8077200"/>
            <a:ext cx="9194800" cy="990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8089138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1760200" y="7112000"/>
            <a:ext cx="1460500" cy="635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808913800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8160000">
            <a:off x="13220700" y="7010400"/>
            <a:ext cx="2311400" cy="635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8089138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8160000">
            <a:off x="9436100" y="7010400"/>
            <a:ext cx="2311400" cy="635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439400" y="2247900"/>
            <a:ext cx="3962400" cy="3962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886700" y="2489200"/>
            <a:ext cx="3454400" cy="3454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627100" y="2489200"/>
            <a:ext cx="3454400" cy="3454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617200" y="3594100"/>
            <a:ext cx="3378200" cy="1371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645400" y="3886200"/>
            <a:ext cx="3492500" cy="762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385800" y="3886200"/>
            <a:ext cx="3492500" cy="762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35100" y="8242300"/>
            <a:ext cx="4165600" cy="762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331200" y="8305800"/>
            <a:ext cx="2082800" cy="635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9779000" y="8305800"/>
            <a:ext cx="6896100" cy="635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171700" y="3378200"/>
            <a:ext cx="3848100" cy="7493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-2476500" y="-368300"/>
            <a:ext cx="19342100" cy="17081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" y="1016000"/>
            <a:ext cx="6502400" cy="262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7000" y="1016000"/>
            <a:ext cx="4114800" cy="698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7175500" y="292100"/>
            <a:ext cx="32766000" cy="12141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52500" y="3263900"/>
            <a:ext cx="16383000" cy="6070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52500" y="3263900"/>
            <a:ext cx="16383000" cy="101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187700" y="4140200"/>
            <a:ext cx="13677900" cy="635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187700" y="5016500"/>
            <a:ext cx="13677900" cy="635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187700" y="5892800"/>
            <a:ext cx="13677900" cy="635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187700" y="6769100"/>
            <a:ext cx="13677900" cy="635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187700" y="7645400"/>
            <a:ext cx="13677900" cy="635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187700" y="8521700"/>
            <a:ext cx="13677900" cy="635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765300" y="5092700"/>
            <a:ext cx="1206500" cy="685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765300" y="5969000"/>
            <a:ext cx="1193800" cy="6858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765300" y="6845300"/>
            <a:ext cx="1193800" cy="685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765300" y="7721600"/>
            <a:ext cx="1206500" cy="6858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03300" y="4724400"/>
            <a:ext cx="8801100" cy="12573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187700" y="5016500"/>
            <a:ext cx="4406900" cy="6350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213100" y="5600700"/>
            <a:ext cx="9245600" cy="12573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5511800" y="5892800"/>
            <a:ext cx="4622800" cy="6350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5359400" y="6477000"/>
            <a:ext cx="8801100" cy="12573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543800" y="6769100"/>
            <a:ext cx="4406900" cy="6350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7962900" y="7353300"/>
            <a:ext cx="8801100" cy="12573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147300" y="7645400"/>
            <a:ext cx="4406900" cy="635000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287000" y="8229600"/>
            <a:ext cx="8801100" cy="12573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2458700" y="8521700"/>
            <a:ext cx="4406900" cy="635000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5400000">
            <a:off x="5207000" y="4457700"/>
            <a:ext cx="368300" cy="127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5400000">
            <a:off x="7531100" y="4457700"/>
            <a:ext cx="368300" cy="12700"/>
          </a:xfrm>
          <a:prstGeom prst="rect">
            <a:avLst/>
          </a:prstGeom>
        </p:spPr>
      </p:pic>
      <p:grpSp>
        <p:nvGrpSpPr>
          <p:cNvPr name="Group 54" id="5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5" id="55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5400000">
            <a:off x="9842500" y="4457700"/>
            <a:ext cx="368300" cy="12700"/>
          </a:xfrm>
          <a:prstGeom prst="rect">
            <a:avLst/>
          </a:prstGeom>
        </p:spPr>
      </p:pic>
      <p:grpSp>
        <p:nvGrpSpPr>
          <p:cNvPr name="Group 56" id="5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7" id="57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5400000">
            <a:off x="12166600" y="4457700"/>
            <a:ext cx="368300" cy="12700"/>
          </a:xfrm>
          <a:prstGeom prst="rect">
            <a:avLst/>
          </a:prstGeom>
        </p:spPr>
      </p:pic>
      <p:grpSp>
        <p:nvGrpSpPr>
          <p:cNvPr name="Group 58" id="58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5400000">
            <a:off x="14478000" y="4457700"/>
            <a:ext cx="368300" cy="127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765300" y="8597900"/>
            <a:ext cx="1193800" cy="6858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2832100" y="4216400"/>
            <a:ext cx="2641600" cy="6223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5143500" y="4216400"/>
            <a:ext cx="2654300" cy="6223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7467600" y="4216400"/>
            <a:ext cx="2654300" cy="6223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9791700" y="4216400"/>
            <a:ext cx="2641600" cy="6223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2103100" y="4216400"/>
            <a:ext cx="2654300" cy="6223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4427200" y="4216400"/>
            <a:ext cx="2654300" cy="622300"/>
          </a:xfrm>
          <a:prstGeom prst="rect">
            <a:avLst/>
          </a:prstGeom>
        </p:spPr>
      </p:pic>
      <p:grpSp>
        <p:nvGrpSpPr>
          <p:cNvPr name="Group 67" id="6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8" id="68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3327400" y="4991100"/>
            <a:ext cx="774700" cy="7366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3492500" y="5156200"/>
            <a:ext cx="381000" cy="368300"/>
          </a:xfrm>
          <a:prstGeom prst="rect">
            <a:avLst/>
          </a:prstGeom>
        </p:spPr>
      </p:pic>
      <p:grpSp>
        <p:nvGrpSpPr>
          <p:cNvPr name="Group 70" id="7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1" id="71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5676900" y="5829300"/>
            <a:ext cx="635000" cy="812800"/>
          </a:xfrm>
          <a:prstGeom prst="rect">
            <a:avLst/>
          </a:prstGeom>
        </p:spPr>
      </p:pic>
      <p:pic>
        <p:nvPicPr>
          <p:cNvPr name="Picture 72" id="72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5816600" y="6007100"/>
            <a:ext cx="317500" cy="406400"/>
          </a:xfrm>
          <a:prstGeom prst="rect">
            <a:avLst/>
          </a:prstGeom>
        </p:spPr>
      </p:pic>
      <p:grpSp>
        <p:nvGrpSpPr>
          <p:cNvPr name="Group 73" id="7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4" id="74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7759700" y="6705600"/>
            <a:ext cx="838200" cy="8128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7937500" y="6883400"/>
            <a:ext cx="419100" cy="406400"/>
          </a:xfrm>
          <a:prstGeom prst="rect">
            <a:avLst/>
          </a:prstGeom>
        </p:spPr>
      </p:pic>
      <p:grpSp>
        <p:nvGrpSpPr>
          <p:cNvPr name="Group 76" id="7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7" id="77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0">
            <a:off x="10121900" y="7493000"/>
            <a:ext cx="1003300" cy="1003300"/>
          </a:xfrm>
          <a:prstGeom prst="rect">
            <a:avLst/>
          </a:prstGeom>
        </p:spPr>
      </p:pic>
      <p:pic>
        <p:nvPicPr>
          <p:cNvPr name="Picture 78" id="78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0">
            <a:off x="10337800" y="7708900"/>
            <a:ext cx="495300" cy="495300"/>
          </a:xfrm>
          <a:prstGeom prst="rect">
            <a:avLst/>
          </a:prstGeom>
        </p:spPr>
      </p:pic>
      <p:grpSp>
        <p:nvGrpSpPr>
          <p:cNvPr name="Group 79" id="7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0" id="80"/>
          <p:cNvPicPr>
            <a:picLocks noChangeAspect="true"/>
          </p:cNvPicPr>
          <p:nvPr/>
        </p:nvPicPr>
        <p:blipFill>
          <a:blip r:embed="rId45"/>
          <a:stretch>
            <a:fillRect/>
          </a:stretch>
        </p:blipFill>
        <p:spPr>
          <a:xfrm rot="0">
            <a:off x="12484100" y="8369300"/>
            <a:ext cx="1003300" cy="1003300"/>
          </a:xfrm>
          <a:prstGeom prst="rect">
            <a:avLst/>
          </a:prstGeom>
        </p:spPr>
      </p:pic>
      <p:pic>
        <p:nvPicPr>
          <p:cNvPr name="Picture 81" id="81"/>
          <p:cNvPicPr>
            <a:picLocks noChangeAspect="true"/>
          </p:cNvPicPr>
          <p:nvPr/>
        </p:nvPicPr>
        <p:blipFill>
          <a:blip r:embed="rId46"/>
          <a:stretch>
            <a:fillRect/>
          </a:stretch>
        </p:blipFill>
        <p:spPr>
          <a:xfrm rot="0">
            <a:off x="12700000" y="8585200"/>
            <a:ext cx="495300" cy="495300"/>
          </a:xfrm>
          <a:prstGeom prst="rect">
            <a:avLst/>
          </a:prstGeom>
        </p:spPr>
      </p:pic>
      <p:pic>
        <p:nvPicPr>
          <p:cNvPr name="Picture 82" id="82"/>
          <p:cNvPicPr>
            <a:picLocks noChangeAspect="true"/>
          </p:cNvPicPr>
          <p:nvPr/>
        </p:nvPicPr>
        <p:blipFill>
          <a:blip r:embed="rId47"/>
          <a:stretch>
            <a:fillRect/>
          </a:stretch>
        </p:blipFill>
        <p:spPr>
          <a:xfrm rot="0">
            <a:off x="3937000" y="5092700"/>
            <a:ext cx="3695700" cy="622300"/>
          </a:xfrm>
          <a:prstGeom prst="rect">
            <a:avLst/>
          </a:prstGeom>
        </p:spPr>
      </p:pic>
      <p:pic>
        <p:nvPicPr>
          <p:cNvPr name="Picture 83" id="83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 rot="0">
            <a:off x="6261100" y="5981700"/>
            <a:ext cx="3835400" cy="596900"/>
          </a:xfrm>
          <a:prstGeom prst="rect">
            <a:avLst/>
          </a:prstGeom>
        </p:spPr>
      </p:pic>
      <p:pic>
        <p:nvPicPr>
          <p:cNvPr name="Picture 84" id="84"/>
          <p:cNvPicPr>
            <a:picLocks noChangeAspect="true"/>
          </p:cNvPicPr>
          <p:nvPr/>
        </p:nvPicPr>
        <p:blipFill>
          <a:blip r:embed="rId49"/>
          <a:stretch>
            <a:fillRect/>
          </a:stretch>
        </p:blipFill>
        <p:spPr>
          <a:xfrm rot="0">
            <a:off x="8382000" y="6845300"/>
            <a:ext cx="2387600" cy="622300"/>
          </a:xfrm>
          <a:prstGeom prst="rect">
            <a:avLst/>
          </a:prstGeom>
        </p:spPr>
      </p:pic>
      <p:pic>
        <p:nvPicPr>
          <p:cNvPr name="Picture 85" id="85"/>
          <p:cNvPicPr>
            <a:picLocks noChangeAspect="true"/>
          </p:cNvPicPr>
          <p:nvPr/>
        </p:nvPicPr>
        <p:blipFill>
          <a:blip r:embed="rId50"/>
          <a:stretch>
            <a:fillRect/>
          </a:stretch>
        </p:blipFill>
        <p:spPr>
          <a:xfrm rot="0">
            <a:off x="13220700" y="8610600"/>
            <a:ext cx="1943100" cy="596900"/>
          </a:xfrm>
          <a:prstGeom prst="rect">
            <a:avLst/>
          </a:prstGeom>
        </p:spPr>
      </p:pic>
      <p:pic>
        <p:nvPicPr>
          <p:cNvPr name="Picture 86" id="86"/>
          <p:cNvPicPr>
            <a:picLocks noChangeAspect="true"/>
          </p:cNvPicPr>
          <p:nvPr/>
        </p:nvPicPr>
        <p:blipFill>
          <a:blip r:embed="rId51"/>
          <a:stretch>
            <a:fillRect/>
          </a:stretch>
        </p:blipFill>
        <p:spPr>
          <a:xfrm rot="0">
            <a:off x="10807700" y="7683500"/>
            <a:ext cx="927100" cy="660400"/>
          </a:xfrm>
          <a:prstGeom prst="rect">
            <a:avLst/>
          </a:prstGeom>
        </p:spPr>
      </p:pic>
      <p:pic>
        <p:nvPicPr>
          <p:cNvPr name="Picture 87" id="87"/>
          <p:cNvPicPr>
            <a:picLocks noChangeAspect="true"/>
          </p:cNvPicPr>
          <p:nvPr/>
        </p:nvPicPr>
        <p:blipFill>
          <a:blip r:embed="rId52"/>
          <a:stretch>
            <a:fillRect/>
          </a:stretch>
        </p:blipFill>
        <p:spPr>
          <a:xfrm rot="0">
            <a:off x="7721600" y="5143500"/>
            <a:ext cx="7620000" cy="495300"/>
          </a:xfrm>
          <a:prstGeom prst="rect">
            <a:avLst/>
          </a:prstGeom>
        </p:spPr>
      </p:pic>
      <p:pic>
        <p:nvPicPr>
          <p:cNvPr name="Picture 88" id="88"/>
          <p:cNvPicPr>
            <a:picLocks noChangeAspect="true"/>
          </p:cNvPicPr>
          <p:nvPr/>
        </p:nvPicPr>
        <p:blipFill>
          <a:blip r:embed="rId53"/>
          <a:stretch>
            <a:fillRect/>
          </a:stretch>
        </p:blipFill>
        <p:spPr>
          <a:xfrm rot="0">
            <a:off x="10223500" y="6019800"/>
            <a:ext cx="4521200" cy="495300"/>
          </a:xfrm>
          <a:prstGeom prst="rect">
            <a:avLst/>
          </a:prstGeom>
        </p:spPr>
      </p:pic>
      <p:pic>
        <p:nvPicPr>
          <p:cNvPr name="Picture 89" id="89"/>
          <p:cNvPicPr>
            <a:picLocks noChangeAspect="true"/>
          </p:cNvPicPr>
          <p:nvPr/>
        </p:nvPicPr>
        <p:blipFill>
          <a:blip r:embed="rId54"/>
          <a:stretch>
            <a:fillRect/>
          </a:stretch>
        </p:blipFill>
        <p:spPr>
          <a:xfrm rot="0">
            <a:off x="12077700" y="6896100"/>
            <a:ext cx="4889500" cy="495300"/>
          </a:xfrm>
          <a:prstGeom prst="rect">
            <a:avLst/>
          </a:prstGeom>
        </p:spPr>
      </p:pic>
      <p:pic>
        <p:nvPicPr>
          <p:cNvPr name="Picture 90" id="90"/>
          <p:cNvPicPr>
            <a:picLocks noChangeAspect="true"/>
          </p:cNvPicPr>
          <p:nvPr/>
        </p:nvPicPr>
        <p:blipFill>
          <a:blip r:embed="rId55"/>
          <a:stretch>
            <a:fillRect/>
          </a:stretch>
        </p:blipFill>
        <p:spPr>
          <a:xfrm rot="0">
            <a:off x="5422900" y="8636000"/>
            <a:ext cx="8445500" cy="508000"/>
          </a:xfrm>
          <a:prstGeom prst="rect">
            <a:avLst/>
          </a:prstGeom>
        </p:spPr>
      </p:pic>
      <p:pic>
        <p:nvPicPr>
          <p:cNvPr name="Picture 91" id="91"/>
          <p:cNvPicPr>
            <a:picLocks noChangeAspect="true"/>
          </p:cNvPicPr>
          <p:nvPr/>
        </p:nvPicPr>
        <p:blipFill>
          <a:blip r:embed="rId56"/>
          <a:stretch>
            <a:fillRect/>
          </a:stretch>
        </p:blipFill>
        <p:spPr>
          <a:xfrm rot="0">
            <a:off x="3416300" y="7759700"/>
            <a:ext cx="7988300" cy="508000"/>
          </a:xfrm>
          <a:prstGeom prst="rect">
            <a:avLst/>
          </a:prstGeom>
        </p:spPr>
      </p:pic>
      <p:pic>
        <p:nvPicPr>
          <p:cNvPr name="Picture 92" id="92"/>
          <p:cNvPicPr>
            <a:picLocks noChangeAspect="true"/>
          </p:cNvPicPr>
          <p:nvPr/>
        </p:nvPicPr>
        <p:blipFill>
          <a:blip r:embed="rId57"/>
          <a:stretch>
            <a:fillRect/>
          </a:stretch>
        </p:blipFill>
        <p:spPr>
          <a:xfrm rot="0">
            <a:off x="3175000" y="3441700"/>
            <a:ext cx="13677900" cy="635000"/>
          </a:xfrm>
          <a:prstGeom prst="rect">
            <a:avLst/>
          </a:prstGeom>
        </p:spPr>
      </p:pic>
      <p:grpSp>
        <p:nvGrpSpPr>
          <p:cNvPr name="Group 93" id="9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94" id="94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-5400000">
            <a:off x="5194300" y="3746500"/>
            <a:ext cx="368300" cy="12700"/>
          </a:xfrm>
          <a:prstGeom prst="rect">
            <a:avLst/>
          </a:prstGeom>
        </p:spPr>
      </p:pic>
      <p:grpSp>
        <p:nvGrpSpPr>
          <p:cNvPr name="Group 95" id="9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96" id="96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-5400000">
            <a:off x="7518400" y="3746500"/>
            <a:ext cx="368300" cy="12700"/>
          </a:xfrm>
          <a:prstGeom prst="rect">
            <a:avLst/>
          </a:prstGeom>
        </p:spPr>
      </p:pic>
      <p:grpSp>
        <p:nvGrpSpPr>
          <p:cNvPr name="Group 97" id="9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98" id="98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-5400000">
            <a:off x="9829800" y="3746500"/>
            <a:ext cx="368300" cy="12700"/>
          </a:xfrm>
          <a:prstGeom prst="rect">
            <a:avLst/>
          </a:prstGeom>
        </p:spPr>
      </p:pic>
      <p:grpSp>
        <p:nvGrpSpPr>
          <p:cNvPr name="Group 99" id="99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00" id="100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-5400000">
            <a:off x="12153900" y="3746500"/>
            <a:ext cx="368300" cy="12700"/>
          </a:xfrm>
          <a:prstGeom prst="rect">
            <a:avLst/>
          </a:prstGeom>
        </p:spPr>
      </p:pic>
      <p:grpSp>
        <p:nvGrpSpPr>
          <p:cNvPr name="Group 101" id="101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02" id="102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-5400000">
            <a:off x="14478000" y="3746500"/>
            <a:ext cx="368300" cy="12700"/>
          </a:xfrm>
          <a:prstGeom prst="rect">
            <a:avLst/>
          </a:prstGeom>
        </p:spPr>
      </p:pic>
      <p:pic>
        <p:nvPicPr>
          <p:cNvPr name="Picture 103" id="103"/>
          <p:cNvPicPr>
            <a:picLocks noChangeAspect="true"/>
          </p:cNvPicPr>
          <p:nvPr/>
        </p:nvPicPr>
        <p:blipFill>
          <a:blip r:embed="rId59"/>
          <a:stretch>
            <a:fillRect/>
          </a:stretch>
        </p:blipFill>
        <p:spPr>
          <a:xfrm rot="0">
            <a:off x="3479800" y="3467100"/>
            <a:ext cx="1562100" cy="673100"/>
          </a:xfrm>
          <a:prstGeom prst="rect">
            <a:avLst/>
          </a:prstGeom>
        </p:spPr>
      </p:pic>
      <p:pic>
        <p:nvPicPr>
          <p:cNvPr name="Picture 104" id="104"/>
          <p:cNvPicPr>
            <a:picLocks noChangeAspect="true"/>
          </p:cNvPicPr>
          <p:nvPr/>
        </p:nvPicPr>
        <p:blipFill>
          <a:blip r:embed="rId60"/>
          <a:stretch>
            <a:fillRect/>
          </a:stretch>
        </p:blipFill>
        <p:spPr>
          <a:xfrm rot="0">
            <a:off x="5689600" y="3467100"/>
            <a:ext cx="1562100" cy="673100"/>
          </a:xfrm>
          <a:prstGeom prst="rect">
            <a:avLst/>
          </a:prstGeom>
        </p:spPr>
      </p:pic>
      <p:pic>
        <p:nvPicPr>
          <p:cNvPr name="Picture 105" id="105"/>
          <p:cNvPicPr>
            <a:picLocks noChangeAspect="true"/>
          </p:cNvPicPr>
          <p:nvPr/>
        </p:nvPicPr>
        <p:blipFill>
          <a:blip r:embed="rId61"/>
          <a:stretch>
            <a:fillRect/>
          </a:stretch>
        </p:blipFill>
        <p:spPr>
          <a:xfrm rot="0">
            <a:off x="8255000" y="3467100"/>
            <a:ext cx="1257300" cy="673100"/>
          </a:xfrm>
          <a:prstGeom prst="rect">
            <a:avLst/>
          </a:prstGeom>
        </p:spPr>
      </p:pic>
      <p:pic>
        <p:nvPicPr>
          <p:cNvPr name="Picture 106" id="106"/>
          <p:cNvPicPr>
            <a:picLocks noChangeAspect="true"/>
          </p:cNvPicPr>
          <p:nvPr/>
        </p:nvPicPr>
        <p:blipFill>
          <a:blip r:embed="rId62"/>
          <a:stretch>
            <a:fillRect/>
          </a:stretch>
        </p:blipFill>
        <p:spPr>
          <a:xfrm rot="0">
            <a:off x="10388600" y="3467100"/>
            <a:ext cx="1562100" cy="673100"/>
          </a:xfrm>
          <a:prstGeom prst="rect">
            <a:avLst/>
          </a:prstGeom>
        </p:spPr>
      </p:pic>
      <p:pic>
        <p:nvPicPr>
          <p:cNvPr name="Picture 107" id="107"/>
          <p:cNvPicPr>
            <a:picLocks noChangeAspect="true"/>
          </p:cNvPicPr>
          <p:nvPr/>
        </p:nvPicPr>
        <p:blipFill>
          <a:blip r:embed="rId63"/>
          <a:stretch>
            <a:fillRect/>
          </a:stretch>
        </p:blipFill>
        <p:spPr>
          <a:xfrm rot="0">
            <a:off x="12687300" y="3467100"/>
            <a:ext cx="1536700" cy="673100"/>
          </a:xfrm>
          <a:prstGeom prst="rect">
            <a:avLst/>
          </a:prstGeom>
        </p:spPr>
      </p:pic>
      <p:pic>
        <p:nvPicPr>
          <p:cNvPr name="Picture 108" id="108"/>
          <p:cNvPicPr>
            <a:picLocks noChangeAspect="true"/>
          </p:cNvPicPr>
          <p:nvPr/>
        </p:nvPicPr>
        <p:blipFill>
          <a:blip r:embed="rId64"/>
          <a:stretch>
            <a:fillRect/>
          </a:stretch>
        </p:blipFill>
        <p:spPr>
          <a:xfrm rot="0">
            <a:off x="15087600" y="3467100"/>
            <a:ext cx="12827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" y="1016000"/>
            <a:ext cx="6426200" cy="2616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7000" y="1016000"/>
            <a:ext cx="4114800" cy="698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30400" y="4610100"/>
            <a:ext cx="14681200" cy="177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30400" y="6502400"/>
            <a:ext cx="14681200" cy="177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981200" y="8051800"/>
            <a:ext cx="14630400" cy="177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32000" y="3632200"/>
            <a:ext cx="2489200" cy="850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803400" y="3568700"/>
            <a:ext cx="2908300" cy="1244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914900" y="3759200"/>
            <a:ext cx="9588500" cy="838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32000" y="5156200"/>
            <a:ext cx="2489200" cy="850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816100" y="5092700"/>
            <a:ext cx="3009900" cy="1244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32000" y="6908800"/>
            <a:ext cx="2489200" cy="850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841500" y="6845300"/>
            <a:ext cx="2959100" cy="1219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32000" y="8699500"/>
            <a:ext cx="2489200" cy="850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854200" y="8610600"/>
            <a:ext cx="2908300" cy="1257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927600" y="8293100"/>
            <a:ext cx="8013700" cy="1778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4927600" y="6756400"/>
            <a:ext cx="12065000" cy="1295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4927600" y="4686300"/>
            <a:ext cx="12636500" cy="2082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" y="1028700"/>
            <a:ext cx="6438900" cy="262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7000" y="1016000"/>
            <a:ext cx="4114800" cy="698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22400" y="3162300"/>
            <a:ext cx="15836900" cy="1295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009900" y="4953000"/>
            <a:ext cx="3187700" cy="4254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606800" y="5194300"/>
            <a:ext cx="1981200" cy="1981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908300" y="7200900"/>
            <a:ext cx="3238500" cy="774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784600" y="7683500"/>
            <a:ext cx="1803400" cy="1524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556500" y="4940300"/>
            <a:ext cx="3187700" cy="4254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153400" y="5168900"/>
            <a:ext cx="1981200" cy="1981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416800" y="7175500"/>
            <a:ext cx="3251200" cy="774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886700" y="7835900"/>
            <a:ext cx="2654300" cy="1016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912600" y="4940300"/>
            <a:ext cx="3187700" cy="4254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509500" y="5168900"/>
            <a:ext cx="1981200" cy="1981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1645900" y="7175500"/>
            <a:ext cx="3441700" cy="774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103100" y="7810500"/>
            <a:ext cx="2730500" cy="12700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8585200" y="5638800"/>
            <a:ext cx="1117600" cy="10922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042900" y="5664200"/>
            <a:ext cx="1054100" cy="1054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949700" y="5600700"/>
            <a:ext cx="12827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93800" y="800100"/>
            <a:ext cx="4521200" cy="284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0" y="1016000"/>
            <a:ext cx="4114800" cy="698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47400" y="7073900"/>
            <a:ext cx="4241800" cy="8255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039600" y="5930900"/>
            <a:ext cx="1587500" cy="609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976100" y="6565900"/>
            <a:ext cx="1689100" cy="6350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931900" y="5778500"/>
            <a:ext cx="800100" cy="800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627100" y="6616700"/>
            <a:ext cx="1574800" cy="6096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305800" y="3200400"/>
            <a:ext cx="1079500" cy="1079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140700" y="4140200"/>
            <a:ext cx="1536700" cy="5969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696200" y="4521200"/>
            <a:ext cx="2908300" cy="7747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639300" y="3302000"/>
            <a:ext cx="736600" cy="8509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436100" y="4051300"/>
            <a:ext cx="1130300" cy="6731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039100" y="6985000"/>
            <a:ext cx="2324100" cy="8636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480300" y="6108700"/>
            <a:ext cx="1422400" cy="8890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017000" y="5143500"/>
            <a:ext cx="1600200" cy="12446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9207500" y="6438900"/>
            <a:ext cx="1714500" cy="508000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8039100" y="5283200"/>
            <a:ext cx="850900" cy="9144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7899400" y="9334500"/>
            <a:ext cx="2489200" cy="762000"/>
          </a:xfrm>
          <a:prstGeom prst="rect">
            <a:avLst/>
          </a:prstGeom>
        </p:spPr>
      </p:pic>
      <p:grpSp>
        <p:nvGrpSpPr>
          <p:cNvPr name="Group 51" id="5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8318500" y="8191500"/>
            <a:ext cx="863600" cy="6858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7810500" y="8839200"/>
            <a:ext cx="1752600" cy="635000"/>
          </a:xfrm>
          <a:prstGeom prst="rect">
            <a:avLst/>
          </a:prstGeom>
        </p:spPr>
      </p:pic>
      <p:grpSp>
        <p:nvGrpSpPr>
          <p:cNvPr name="Group 55" id="5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9245600" y="8839200"/>
            <a:ext cx="1384300" cy="673100"/>
          </a:xfrm>
          <a:prstGeom prst="rect">
            <a:avLst/>
          </a:prstGeom>
        </p:spPr>
      </p:pic>
      <p:grpSp>
        <p:nvGrpSpPr>
          <p:cNvPr name="Group 57" id="5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8" id="58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9486900" y="8255000"/>
            <a:ext cx="977900" cy="584200"/>
          </a:xfrm>
          <a:prstGeom prst="rect">
            <a:avLst/>
          </a:prstGeom>
        </p:spPr>
      </p:pic>
      <p:grpSp>
        <p:nvGrpSpPr>
          <p:cNvPr name="Group 59" id="5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0" id="60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3771900" y="7061200"/>
            <a:ext cx="1714500" cy="800100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2" id="6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3" id="63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4343400" y="6070600"/>
            <a:ext cx="635000" cy="6096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3632200" y="6692900"/>
            <a:ext cx="1930400" cy="596900"/>
          </a:xfrm>
          <a:prstGeom prst="rect">
            <a:avLst/>
          </a:prstGeom>
        </p:spPr>
      </p:pic>
      <p:grpSp>
        <p:nvGrpSpPr>
          <p:cNvPr name="Group 65" id="6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6" id="6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7" id="67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3048000" y="5969000"/>
            <a:ext cx="711200" cy="7112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2667000" y="6629400"/>
            <a:ext cx="1409700" cy="673100"/>
          </a:xfrm>
          <a:prstGeom prst="rect">
            <a:avLst/>
          </a:prstGeom>
        </p:spPr>
      </p:pic>
      <p:grpSp>
        <p:nvGrpSpPr>
          <p:cNvPr name="Group 69" id="6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0" id="70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5054600" y="6642100"/>
            <a:ext cx="1447800" cy="647700"/>
          </a:xfrm>
          <a:prstGeom prst="rect">
            <a:avLst/>
          </a:prstGeom>
        </p:spPr>
      </p:pic>
      <p:grpSp>
        <p:nvGrpSpPr>
          <p:cNvPr name="Group 71" id="7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2" id="72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5384800" y="5880100"/>
            <a:ext cx="812800" cy="850900"/>
          </a:xfrm>
          <a:prstGeom prst="rect">
            <a:avLst/>
          </a:prstGeom>
        </p:spPr>
      </p:pic>
      <p:grpSp>
        <p:nvGrpSpPr>
          <p:cNvPr name="Group 73" id="7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4" id="7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5" id="7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6" id="76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13296900" y="8242300"/>
            <a:ext cx="736600" cy="889000"/>
          </a:xfrm>
          <a:prstGeom prst="rect">
            <a:avLst/>
          </a:prstGeom>
        </p:spPr>
      </p:pic>
      <p:pic>
        <p:nvPicPr>
          <p:cNvPr name="Picture 77" id="77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12522200" y="8978900"/>
            <a:ext cx="1968500" cy="660400"/>
          </a:xfrm>
          <a:prstGeom prst="rect">
            <a:avLst/>
          </a:prstGeom>
        </p:spPr>
      </p:pic>
      <p:grpSp>
        <p:nvGrpSpPr>
          <p:cNvPr name="Group 78" id="7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9" id="7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0" id="80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11963400" y="8166100"/>
            <a:ext cx="952500" cy="952500"/>
          </a:xfrm>
          <a:prstGeom prst="rect">
            <a:avLst/>
          </a:prstGeom>
        </p:spPr>
      </p:pic>
      <p:pic>
        <p:nvPicPr>
          <p:cNvPr name="Picture 81" id="81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11620500" y="9042400"/>
            <a:ext cx="1638300" cy="609600"/>
          </a:xfrm>
          <a:prstGeom prst="rect">
            <a:avLst/>
          </a:prstGeom>
        </p:spPr>
      </p:pic>
      <p:pic>
        <p:nvPicPr>
          <p:cNvPr name="Picture 82" id="82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0">
            <a:off x="11404600" y="9309100"/>
            <a:ext cx="2895600" cy="863600"/>
          </a:xfrm>
          <a:prstGeom prst="rect">
            <a:avLst/>
          </a:prstGeom>
        </p:spPr>
      </p:pic>
      <p:grpSp>
        <p:nvGrpSpPr>
          <p:cNvPr name="Group 83" id="8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4" id="84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0">
            <a:off x="3568700" y="4343400"/>
            <a:ext cx="2870200" cy="774700"/>
          </a:xfrm>
          <a:prstGeom prst="rect">
            <a:avLst/>
          </a:prstGeom>
        </p:spPr>
      </p:pic>
      <p:grpSp>
        <p:nvGrpSpPr>
          <p:cNvPr name="Group 85" id="8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6" id="8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7" id="87"/>
          <p:cNvPicPr>
            <a:picLocks noChangeAspect="true"/>
          </p:cNvPicPr>
          <p:nvPr/>
        </p:nvPicPr>
        <p:blipFill>
          <a:blip r:embed="rId45"/>
          <a:stretch>
            <a:fillRect/>
          </a:stretch>
        </p:blipFill>
        <p:spPr>
          <a:xfrm rot="0">
            <a:off x="3530600" y="3200400"/>
            <a:ext cx="876300" cy="762000"/>
          </a:xfrm>
          <a:prstGeom prst="rect">
            <a:avLst/>
          </a:prstGeom>
        </p:spPr>
      </p:pic>
      <p:pic>
        <p:nvPicPr>
          <p:cNvPr name="Picture 88" id="88"/>
          <p:cNvPicPr>
            <a:picLocks noChangeAspect="true"/>
          </p:cNvPicPr>
          <p:nvPr/>
        </p:nvPicPr>
        <p:blipFill>
          <a:blip r:embed="rId46"/>
          <a:stretch>
            <a:fillRect/>
          </a:stretch>
        </p:blipFill>
        <p:spPr>
          <a:xfrm rot="0">
            <a:off x="2946400" y="3898900"/>
            <a:ext cx="1879600" cy="660400"/>
          </a:xfrm>
          <a:prstGeom prst="rect">
            <a:avLst/>
          </a:prstGeom>
        </p:spPr>
      </p:pic>
      <p:grpSp>
        <p:nvGrpSpPr>
          <p:cNvPr name="Group 89" id="8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0" id="90"/>
          <p:cNvPicPr>
            <a:picLocks noChangeAspect="true"/>
          </p:cNvPicPr>
          <p:nvPr/>
        </p:nvPicPr>
        <p:blipFill>
          <a:blip r:embed="rId47"/>
          <a:stretch>
            <a:fillRect/>
          </a:stretch>
        </p:blipFill>
        <p:spPr>
          <a:xfrm rot="0">
            <a:off x="4546600" y="3289300"/>
            <a:ext cx="1206500" cy="736600"/>
          </a:xfrm>
          <a:prstGeom prst="rect">
            <a:avLst/>
          </a:prstGeom>
        </p:spPr>
      </p:pic>
      <p:pic>
        <p:nvPicPr>
          <p:cNvPr name="Picture 91" id="91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 rot="0">
            <a:off x="4216400" y="3949700"/>
            <a:ext cx="1739900" cy="609600"/>
          </a:xfrm>
          <a:prstGeom prst="rect">
            <a:avLst/>
          </a:prstGeom>
        </p:spPr>
      </p:pic>
      <p:grpSp>
        <p:nvGrpSpPr>
          <p:cNvPr name="Group 92" id="9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3" id="93"/>
          <p:cNvPicPr>
            <a:picLocks noChangeAspect="true"/>
          </p:cNvPicPr>
          <p:nvPr/>
        </p:nvPicPr>
        <p:blipFill>
          <a:blip r:embed="rId49"/>
          <a:stretch>
            <a:fillRect/>
          </a:stretch>
        </p:blipFill>
        <p:spPr>
          <a:xfrm rot="0">
            <a:off x="6007100" y="3302000"/>
            <a:ext cx="723900" cy="711200"/>
          </a:xfrm>
          <a:prstGeom prst="rect">
            <a:avLst/>
          </a:prstGeom>
        </p:spPr>
      </p:pic>
      <p:pic>
        <p:nvPicPr>
          <p:cNvPr name="Picture 94" id="94"/>
          <p:cNvPicPr>
            <a:picLocks noChangeAspect="true"/>
          </p:cNvPicPr>
          <p:nvPr/>
        </p:nvPicPr>
        <p:blipFill>
          <a:blip r:embed="rId50"/>
          <a:stretch>
            <a:fillRect/>
          </a:stretch>
        </p:blipFill>
        <p:spPr>
          <a:xfrm rot="0">
            <a:off x="5270500" y="3911600"/>
            <a:ext cx="1905000" cy="635000"/>
          </a:xfrm>
          <a:prstGeom prst="rect">
            <a:avLst/>
          </a:prstGeom>
        </p:spPr>
      </p:pic>
      <p:grpSp>
        <p:nvGrpSpPr>
          <p:cNvPr name="Group 95" id="9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6" id="9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7" id="97"/>
          <p:cNvPicPr>
            <a:picLocks noChangeAspect="true"/>
          </p:cNvPicPr>
          <p:nvPr/>
        </p:nvPicPr>
        <p:blipFill>
          <a:blip r:embed="rId51"/>
          <a:stretch>
            <a:fillRect/>
          </a:stretch>
        </p:blipFill>
        <p:spPr>
          <a:xfrm rot="0">
            <a:off x="3924300" y="8661400"/>
            <a:ext cx="1016000" cy="520700"/>
          </a:xfrm>
          <a:prstGeom prst="rect">
            <a:avLst/>
          </a:prstGeom>
        </p:spPr>
      </p:pic>
      <p:grpSp>
        <p:nvGrpSpPr>
          <p:cNvPr name="Group 98" id="9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9" id="99"/>
          <p:cNvPicPr>
            <a:picLocks noChangeAspect="true"/>
          </p:cNvPicPr>
          <p:nvPr/>
        </p:nvPicPr>
        <p:blipFill>
          <a:blip r:embed="rId52"/>
          <a:stretch>
            <a:fillRect/>
          </a:stretch>
        </p:blipFill>
        <p:spPr>
          <a:xfrm rot="0">
            <a:off x="5067300" y="8153400"/>
            <a:ext cx="469900" cy="508000"/>
          </a:xfrm>
          <a:prstGeom prst="rect">
            <a:avLst/>
          </a:prstGeom>
        </p:spPr>
      </p:pic>
      <p:grpSp>
        <p:nvGrpSpPr>
          <p:cNvPr name="Group 100" id="10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1" id="101"/>
          <p:cNvPicPr>
            <a:picLocks noChangeAspect="true"/>
          </p:cNvPicPr>
          <p:nvPr/>
        </p:nvPicPr>
        <p:blipFill>
          <a:blip r:embed="rId53"/>
          <a:stretch>
            <a:fillRect/>
          </a:stretch>
        </p:blipFill>
        <p:spPr>
          <a:xfrm rot="0">
            <a:off x="5499100" y="8674100"/>
            <a:ext cx="1574800" cy="635000"/>
          </a:xfrm>
          <a:prstGeom prst="rect">
            <a:avLst/>
          </a:prstGeom>
        </p:spPr>
      </p:pic>
      <p:pic>
        <p:nvPicPr>
          <p:cNvPr name="Picture 102" id="102"/>
          <p:cNvPicPr>
            <a:picLocks noChangeAspect="true"/>
          </p:cNvPicPr>
          <p:nvPr/>
        </p:nvPicPr>
        <p:blipFill>
          <a:blip r:embed="rId54"/>
          <a:stretch>
            <a:fillRect/>
          </a:stretch>
        </p:blipFill>
        <p:spPr>
          <a:xfrm rot="0">
            <a:off x="3670300" y="9220200"/>
            <a:ext cx="3086100" cy="812800"/>
          </a:xfrm>
          <a:prstGeom prst="rect">
            <a:avLst/>
          </a:prstGeom>
        </p:spPr>
      </p:pic>
      <p:grpSp>
        <p:nvGrpSpPr>
          <p:cNvPr name="Group 103" id="10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4" id="10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5" id="105"/>
          <p:cNvPicPr>
            <a:picLocks noChangeAspect="true"/>
          </p:cNvPicPr>
          <p:nvPr/>
        </p:nvPicPr>
        <p:blipFill>
          <a:blip r:embed="rId55"/>
          <a:stretch>
            <a:fillRect/>
          </a:stretch>
        </p:blipFill>
        <p:spPr>
          <a:xfrm rot="0">
            <a:off x="12420600" y="4191000"/>
            <a:ext cx="1676400" cy="596900"/>
          </a:xfrm>
          <a:prstGeom prst="rect">
            <a:avLst/>
          </a:prstGeom>
        </p:spPr>
      </p:pic>
      <p:grpSp>
        <p:nvGrpSpPr>
          <p:cNvPr name="Group 106" id="10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7" id="107"/>
          <p:cNvPicPr>
            <a:picLocks noChangeAspect="true"/>
          </p:cNvPicPr>
          <p:nvPr/>
        </p:nvPicPr>
        <p:blipFill>
          <a:blip r:embed="rId56"/>
          <a:stretch>
            <a:fillRect/>
          </a:stretch>
        </p:blipFill>
        <p:spPr>
          <a:xfrm rot="0">
            <a:off x="12992100" y="3619500"/>
            <a:ext cx="584200" cy="584200"/>
          </a:xfrm>
          <a:prstGeom prst="rect">
            <a:avLst/>
          </a:prstGeom>
        </p:spPr>
      </p:pic>
      <p:pic>
        <p:nvPicPr>
          <p:cNvPr name="Picture 108" id="108"/>
          <p:cNvPicPr>
            <a:picLocks noChangeAspect="true"/>
          </p:cNvPicPr>
          <p:nvPr/>
        </p:nvPicPr>
        <p:blipFill>
          <a:blip r:embed="rId57"/>
          <a:stretch>
            <a:fillRect/>
          </a:stretch>
        </p:blipFill>
        <p:spPr>
          <a:xfrm rot="0">
            <a:off x="11506200" y="4508500"/>
            <a:ext cx="3048000" cy="800100"/>
          </a:xfrm>
          <a:prstGeom prst="rect">
            <a:avLst/>
          </a:prstGeom>
        </p:spPr>
      </p:pic>
      <p:grpSp>
        <p:nvGrpSpPr>
          <p:cNvPr name="Group 109" id="10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0" id="1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1" id="111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0">
            <a:off x="12280900" y="2463800"/>
            <a:ext cx="698500" cy="698500"/>
          </a:xfrm>
          <a:prstGeom prst="rect">
            <a:avLst/>
          </a:prstGeom>
        </p:spPr>
      </p:pic>
      <p:pic>
        <p:nvPicPr>
          <p:cNvPr name="Picture 112" id="112"/>
          <p:cNvPicPr>
            <a:picLocks noChangeAspect="true"/>
          </p:cNvPicPr>
          <p:nvPr/>
        </p:nvPicPr>
        <p:blipFill>
          <a:blip r:embed="rId59"/>
          <a:stretch>
            <a:fillRect/>
          </a:stretch>
        </p:blipFill>
        <p:spPr>
          <a:xfrm rot="0">
            <a:off x="11988800" y="3035300"/>
            <a:ext cx="1460500" cy="673100"/>
          </a:xfrm>
          <a:prstGeom prst="rect">
            <a:avLst/>
          </a:prstGeom>
        </p:spPr>
      </p:pic>
      <p:grpSp>
        <p:nvGrpSpPr>
          <p:cNvPr name="Group 113" id="1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4" id="1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5" id="115"/>
          <p:cNvPicPr>
            <a:picLocks noChangeAspect="true"/>
          </p:cNvPicPr>
          <p:nvPr/>
        </p:nvPicPr>
        <p:blipFill>
          <a:blip r:embed="rId60"/>
          <a:stretch>
            <a:fillRect/>
          </a:stretch>
        </p:blipFill>
        <p:spPr>
          <a:xfrm rot="0">
            <a:off x="14122400" y="3733800"/>
            <a:ext cx="381000" cy="571500"/>
          </a:xfrm>
          <a:prstGeom prst="rect">
            <a:avLst/>
          </a:prstGeom>
        </p:spPr>
      </p:pic>
      <p:pic>
        <p:nvPicPr>
          <p:cNvPr name="Picture 116" id="116"/>
          <p:cNvPicPr>
            <a:picLocks noChangeAspect="true"/>
          </p:cNvPicPr>
          <p:nvPr/>
        </p:nvPicPr>
        <p:blipFill>
          <a:blip r:embed="rId61"/>
          <a:stretch>
            <a:fillRect/>
          </a:stretch>
        </p:blipFill>
        <p:spPr>
          <a:xfrm rot="0">
            <a:off x="13741400" y="4216400"/>
            <a:ext cx="1219200" cy="698500"/>
          </a:xfrm>
          <a:prstGeom prst="rect">
            <a:avLst/>
          </a:prstGeom>
        </p:spPr>
      </p:pic>
      <p:grpSp>
        <p:nvGrpSpPr>
          <p:cNvPr name="Group 117" id="1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8" id="1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9" id="119"/>
          <p:cNvPicPr>
            <a:picLocks noChangeAspect="true"/>
          </p:cNvPicPr>
          <p:nvPr/>
        </p:nvPicPr>
        <p:blipFill>
          <a:blip r:embed="rId62"/>
          <a:stretch>
            <a:fillRect/>
          </a:stretch>
        </p:blipFill>
        <p:spPr>
          <a:xfrm rot="0">
            <a:off x="11950700" y="3695700"/>
            <a:ext cx="508000" cy="508000"/>
          </a:xfrm>
          <a:prstGeom prst="rect">
            <a:avLst/>
          </a:prstGeom>
        </p:spPr>
      </p:pic>
      <p:pic>
        <p:nvPicPr>
          <p:cNvPr name="Picture 120" id="120"/>
          <p:cNvPicPr>
            <a:picLocks noChangeAspect="true"/>
          </p:cNvPicPr>
          <p:nvPr/>
        </p:nvPicPr>
        <p:blipFill>
          <a:blip r:embed="rId63"/>
          <a:stretch>
            <a:fillRect/>
          </a:stretch>
        </p:blipFill>
        <p:spPr>
          <a:xfrm rot="0">
            <a:off x="11620500" y="4140200"/>
            <a:ext cx="1231900" cy="647700"/>
          </a:xfrm>
          <a:prstGeom prst="rect">
            <a:avLst/>
          </a:prstGeom>
        </p:spPr>
      </p:pic>
      <p:grpSp>
        <p:nvGrpSpPr>
          <p:cNvPr name="Group 121" id="1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2" id="1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3" id="123"/>
          <p:cNvPicPr>
            <a:picLocks noChangeAspect="true"/>
          </p:cNvPicPr>
          <p:nvPr/>
        </p:nvPicPr>
        <p:blipFill>
          <a:blip r:embed="rId64"/>
          <a:stretch>
            <a:fillRect/>
          </a:stretch>
        </p:blipFill>
        <p:spPr>
          <a:xfrm rot="0">
            <a:off x="13500100" y="2552700"/>
            <a:ext cx="571500" cy="571500"/>
          </a:xfrm>
          <a:prstGeom prst="rect">
            <a:avLst/>
          </a:prstGeom>
        </p:spPr>
      </p:pic>
      <p:pic>
        <p:nvPicPr>
          <p:cNvPr name="Picture 124" id="124"/>
          <p:cNvPicPr>
            <a:picLocks noChangeAspect="true"/>
          </p:cNvPicPr>
          <p:nvPr/>
        </p:nvPicPr>
        <p:blipFill>
          <a:blip r:embed="rId65"/>
          <a:stretch>
            <a:fillRect/>
          </a:stretch>
        </p:blipFill>
        <p:spPr>
          <a:xfrm rot="0">
            <a:off x="12941300" y="3060700"/>
            <a:ext cx="17526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46100"/>
            <a:ext cx="8128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" y="2425700"/>
            <a:ext cx="1638300" cy="137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346700" y="1828800"/>
            <a:ext cx="12052300" cy="7747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68400" y="800100"/>
            <a:ext cx="4597400" cy="2870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46100"/>
            <a:ext cx="8128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2527300"/>
            <a:ext cx="3530600" cy="2095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372100" y="2032000"/>
            <a:ext cx="12090400" cy="7620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68400" y="800100"/>
            <a:ext cx="4597400" cy="2870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